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316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21" r:id="rId19"/>
    <p:sldId id="320" r:id="rId20"/>
    <p:sldId id="324" r:id="rId21"/>
    <p:sldId id="322" r:id="rId22"/>
    <p:sldId id="323" r:id="rId23"/>
    <p:sldId id="314" r:id="rId24"/>
    <p:sldId id="328" r:id="rId25"/>
    <p:sldId id="317" r:id="rId26"/>
    <p:sldId id="325" r:id="rId27"/>
    <p:sldId id="326" r:id="rId28"/>
    <p:sldId id="327" r:id="rId29"/>
    <p:sldId id="329" r:id="rId30"/>
    <p:sldId id="315" r:id="rId31"/>
    <p:sldId id="281" r:id="rId32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3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6" autoAdjust="0"/>
    <p:restoredTop sz="94660" autoAdjust="0"/>
  </p:normalViewPr>
  <p:slideViewPr>
    <p:cSldViewPr snapToGrid="0">
      <p:cViewPr varScale="1">
        <p:scale>
          <a:sx n="80" d="100"/>
          <a:sy n="80" d="100"/>
        </p:scale>
        <p:origin x="60" y="4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14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6DB118-8165-4ED9-9BB0-1867E02C082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CDC90E-CD18-4658-B974-72FD4B55E257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1.</a:t>
          </a:r>
          <a:endParaRPr lang="ru-RU" dirty="0"/>
        </a:p>
      </dgm:t>
    </dgm:pt>
    <dgm:pt modelId="{08A451C5-70C3-4699-B927-28CF3CA89141}" type="parTrans" cxnId="{2E7F0F52-F71E-4A3F-B3AE-0ABA19DDA9A8}">
      <dgm:prSet/>
      <dgm:spPr/>
      <dgm:t>
        <a:bodyPr/>
        <a:lstStyle/>
        <a:p>
          <a:endParaRPr lang="ru-RU"/>
        </a:p>
      </dgm:t>
    </dgm:pt>
    <dgm:pt modelId="{A7D126DF-317D-4DBA-A6E2-7A45ABA871FC}" type="sibTrans" cxnId="{2E7F0F52-F71E-4A3F-B3AE-0ABA19DDA9A8}">
      <dgm:prSet/>
      <dgm:spPr/>
      <dgm:t>
        <a:bodyPr/>
        <a:lstStyle/>
        <a:p>
          <a:endParaRPr lang="ru-RU"/>
        </a:p>
      </dgm:t>
    </dgm:pt>
    <dgm:pt modelId="{F001062A-C7C8-48AC-A5A4-1C9054382145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Обеспечить</a:t>
          </a:r>
          <a:r>
            <a:rPr lang="ru-RU" sz="1800" b="1" spc="-38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информирование</a:t>
          </a:r>
          <a:r>
            <a:rPr lang="ru-RU" sz="1800" b="1" spc="-46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педагогических</a:t>
          </a:r>
          <a:r>
            <a:rPr lang="ru-RU" sz="1800" b="1" spc="-1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работников</a:t>
          </a:r>
          <a:r>
            <a:rPr lang="ru-RU" sz="1800" b="1" spc="-32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 старте подготовки</a:t>
          </a:r>
          <a:r>
            <a:rPr lang="ru-RU" sz="1800" b="1" spc="-42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 проведению</a:t>
          </a:r>
          <a:r>
            <a:rPr lang="ru-RU" sz="1800" b="1" spc="-43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Всероссийских</a:t>
          </a:r>
          <a:r>
            <a:rPr lang="ru-RU" sz="1800" b="1" spc="-4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классных</a:t>
          </a:r>
          <a:r>
            <a:rPr lang="ru-RU" sz="1800" b="1" spc="-18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часов</a:t>
          </a:r>
          <a:r>
            <a:rPr lang="ru-RU" sz="1800" b="1" spc="-16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«Разговоры</a:t>
          </a:r>
          <a:r>
            <a:rPr lang="ru-RU" sz="1800" b="1" spc="-4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 важном»,</a:t>
          </a:r>
          <a:r>
            <a:rPr lang="ru-RU" sz="1800" b="1" spc="-2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 возможности</a:t>
          </a:r>
          <a:r>
            <a:rPr lang="ru-RU" sz="1800" b="1" spc="-37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просмотра</a:t>
          </a:r>
          <a:r>
            <a:rPr lang="ru-RU" sz="1800" b="1" spc="-3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трансляций</a:t>
          </a:r>
          <a:r>
            <a:rPr lang="ru-RU" sz="1800" b="1" spc="-2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«Классного</a:t>
          </a:r>
          <a:r>
            <a:rPr lang="ru-RU" sz="1800" b="1" spc="-26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марафона»,</a:t>
          </a:r>
          <a:r>
            <a:rPr lang="ru-RU" sz="1800" b="1" spc="-38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 также о федеральном</a:t>
          </a:r>
          <a:r>
            <a:rPr lang="ru-RU" sz="1800" b="1" spc="-24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информационно-</a:t>
          </a:r>
          <a:r>
            <a:rPr lang="ru-RU" sz="1800" b="1" spc="-1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методическом</a:t>
          </a:r>
          <a:r>
            <a:rPr lang="ru-RU" sz="1800" b="1" spc="-2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сервисе,</a:t>
          </a:r>
          <a:r>
            <a:rPr lang="ru-RU" sz="1800" b="1" spc="-23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для классных </a:t>
          </a:r>
          <a:r>
            <a:rPr lang="ru-RU" sz="1800" b="1" spc="-1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руководителей</a:t>
          </a:r>
          <a:r>
            <a:rPr lang="ru-RU" sz="1800" b="1" spc="-19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800" dirty="0">
            <a:solidFill>
              <a:srgbClr val="002060"/>
            </a:solidFill>
          </a:endParaRPr>
        </a:p>
      </dgm:t>
    </dgm:pt>
    <dgm:pt modelId="{9A8BAA4F-C619-47A9-9DAB-4E5594CD11CC}" type="parTrans" cxnId="{35051315-4F82-4D71-8443-0683580BC517}">
      <dgm:prSet/>
      <dgm:spPr/>
      <dgm:t>
        <a:bodyPr/>
        <a:lstStyle/>
        <a:p>
          <a:endParaRPr lang="ru-RU"/>
        </a:p>
      </dgm:t>
    </dgm:pt>
    <dgm:pt modelId="{2D241DEB-9143-4DA0-88B0-C07C871FEF0B}" type="sibTrans" cxnId="{35051315-4F82-4D71-8443-0683580BC517}">
      <dgm:prSet/>
      <dgm:spPr/>
      <dgm:t>
        <a:bodyPr/>
        <a:lstStyle/>
        <a:p>
          <a:endParaRPr lang="ru-RU"/>
        </a:p>
      </dgm:t>
    </dgm:pt>
    <dgm:pt modelId="{F02BC816-0042-46DF-B9E0-F9725ADAF566}">
      <dgm:prSet phldrT="[Текст]" phldr="1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endParaRPr lang="ru-RU" sz="1600" dirty="0"/>
        </a:p>
      </dgm:t>
    </dgm:pt>
    <dgm:pt modelId="{3AC2CAAE-18D4-4D6B-93AD-31FA94182792}" type="parTrans" cxnId="{733274BC-3FF4-423C-96E1-AD45F8D0999E}">
      <dgm:prSet/>
      <dgm:spPr/>
      <dgm:t>
        <a:bodyPr/>
        <a:lstStyle/>
        <a:p>
          <a:endParaRPr lang="ru-RU"/>
        </a:p>
      </dgm:t>
    </dgm:pt>
    <dgm:pt modelId="{B0711C93-5E06-4DEE-8669-F9F38F541744}" type="sibTrans" cxnId="{733274BC-3FF4-423C-96E1-AD45F8D0999E}">
      <dgm:prSet/>
      <dgm:spPr/>
      <dgm:t>
        <a:bodyPr/>
        <a:lstStyle/>
        <a:p>
          <a:endParaRPr lang="ru-RU"/>
        </a:p>
      </dgm:t>
    </dgm:pt>
    <dgm:pt modelId="{52748333-C8B1-4AE3-878C-B24800C3BDE7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2.</a:t>
          </a:r>
          <a:endParaRPr lang="ru-RU" dirty="0"/>
        </a:p>
      </dgm:t>
    </dgm:pt>
    <dgm:pt modelId="{FB41E836-DC1E-48C6-9D4A-9B7FF67D8EE4}" type="parTrans" cxnId="{0B5B1316-2D03-4320-8890-CDF3BF0628C0}">
      <dgm:prSet/>
      <dgm:spPr/>
      <dgm:t>
        <a:bodyPr/>
        <a:lstStyle/>
        <a:p>
          <a:endParaRPr lang="ru-RU"/>
        </a:p>
      </dgm:t>
    </dgm:pt>
    <dgm:pt modelId="{E604B3B2-9D37-4AD2-97A3-CFD317CB41FF}" type="sibTrans" cxnId="{0B5B1316-2D03-4320-8890-CDF3BF0628C0}">
      <dgm:prSet/>
      <dgm:spPr/>
      <dgm:t>
        <a:bodyPr/>
        <a:lstStyle/>
        <a:p>
          <a:endParaRPr lang="ru-RU"/>
        </a:p>
      </dgm:t>
    </dgm:pt>
    <dgm:pt modelId="{1D5CE929-B3DA-40EB-AB4F-F4B62F7DA10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Определить</a:t>
          </a:r>
          <a:r>
            <a:rPr lang="ru-RU" sz="1800" b="1" spc="-3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(назначить)</a:t>
          </a:r>
          <a:r>
            <a:rPr lang="ru-RU" sz="1800" b="1" spc="-3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ответственного</a:t>
          </a:r>
          <a:r>
            <a:rPr lang="ru-RU" sz="1800" b="1" spc="-3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 районе и в </a:t>
          </a:r>
          <a:r>
            <a:rPr lang="ru-RU" sz="1800" b="1" spc="-1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каждой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ОО</a:t>
          </a:r>
          <a:r>
            <a:rPr lang="ru-RU" sz="1800" b="1" spc="-1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за организационно-методическое</a:t>
          </a:r>
          <a:r>
            <a:rPr lang="ru-RU" sz="1800" b="1" spc="-2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сопровождение</a:t>
          </a:r>
          <a:r>
            <a:rPr lang="ru-RU" sz="1800" b="1" spc="-4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подготовки</a:t>
          </a:r>
          <a:r>
            <a:rPr lang="ru-RU" sz="1800" b="1" spc="423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классных </a:t>
          </a:r>
          <a:r>
            <a:rPr lang="ru-RU" sz="1800" b="1" spc="-1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руководителей</a:t>
          </a:r>
          <a:r>
            <a:rPr lang="ru-RU" sz="1800" b="1" spc="-19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 реализации</a:t>
          </a:r>
          <a:r>
            <a:rPr lang="ru-RU" sz="1800" b="1" spc="-1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проекта</a:t>
          </a:r>
          <a:r>
            <a:rPr lang="ru-RU" sz="1800" b="1" spc="-28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«Разговор</a:t>
          </a:r>
          <a:r>
            <a:rPr lang="ru-RU" sz="1800" b="1" spc="-3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 важном»</a:t>
          </a:r>
          <a:r>
            <a:rPr lang="ru-RU" sz="1800" b="1" spc="-18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 </a:t>
          </a:r>
          <a:r>
            <a:rPr lang="ru-RU" sz="1800" b="1" spc="1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2022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-2023 учебном</a:t>
          </a:r>
          <a:r>
            <a:rPr lang="ru-RU" sz="1800" b="1" spc="-22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spc="-19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году.</a:t>
          </a:r>
          <a:endParaRPr lang="ru-RU" sz="1800" dirty="0"/>
        </a:p>
      </dgm:t>
    </dgm:pt>
    <dgm:pt modelId="{DF64316E-620B-463B-B4CB-A41826D8CDCC}" type="parTrans" cxnId="{0D94F67A-733F-453E-863E-494E562153BE}">
      <dgm:prSet/>
      <dgm:spPr/>
      <dgm:t>
        <a:bodyPr/>
        <a:lstStyle/>
        <a:p>
          <a:endParaRPr lang="ru-RU"/>
        </a:p>
      </dgm:t>
    </dgm:pt>
    <dgm:pt modelId="{6C0B8A65-F86F-4A9C-8024-48C791AFB04D}" type="sibTrans" cxnId="{0D94F67A-733F-453E-863E-494E562153BE}">
      <dgm:prSet/>
      <dgm:spPr/>
      <dgm:t>
        <a:bodyPr/>
        <a:lstStyle/>
        <a:p>
          <a:endParaRPr lang="ru-RU"/>
        </a:p>
      </dgm:t>
    </dgm:pt>
    <dgm:pt modelId="{07522E7B-CDE7-404D-9C7E-F992C83B8170}">
      <dgm:prSet phldrT="[Текст]" phldr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500"/>
        </a:p>
      </dgm:t>
    </dgm:pt>
    <dgm:pt modelId="{28EA9623-ADB6-4C0F-AFC2-D5D006BE4676}" type="parTrans" cxnId="{522D3DBE-A2CC-4B69-8128-907BF017A588}">
      <dgm:prSet/>
      <dgm:spPr/>
      <dgm:t>
        <a:bodyPr/>
        <a:lstStyle/>
        <a:p>
          <a:endParaRPr lang="ru-RU"/>
        </a:p>
      </dgm:t>
    </dgm:pt>
    <dgm:pt modelId="{A59862DF-13CB-479F-8866-E487F6485AD0}" type="sibTrans" cxnId="{522D3DBE-A2CC-4B69-8128-907BF017A588}">
      <dgm:prSet/>
      <dgm:spPr/>
      <dgm:t>
        <a:bodyPr/>
        <a:lstStyle/>
        <a:p>
          <a:endParaRPr lang="ru-RU"/>
        </a:p>
      </dgm:t>
    </dgm:pt>
    <dgm:pt modelId="{A24FB023-6EE1-44ED-A712-444FCACC2738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3.</a:t>
          </a:r>
          <a:endParaRPr lang="ru-RU" dirty="0"/>
        </a:p>
      </dgm:t>
    </dgm:pt>
    <dgm:pt modelId="{7EDF0ABE-5954-4703-A1C0-6ED1673B946C}" type="parTrans" cxnId="{AD494F02-673C-4B2F-A3E0-AEB0350805CD}">
      <dgm:prSet/>
      <dgm:spPr/>
      <dgm:t>
        <a:bodyPr/>
        <a:lstStyle/>
        <a:p>
          <a:endParaRPr lang="ru-RU"/>
        </a:p>
      </dgm:t>
    </dgm:pt>
    <dgm:pt modelId="{F71CD613-DF54-417A-8226-69D3DB32F1A3}" type="sibTrans" cxnId="{AD494F02-673C-4B2F-A3E0-AEB0350805CD}">
      <dgm:prSet/>
      <dgm:spPr/>
      <dgm:t>
        <a:bodyPr/>
        <a:lstStyle/>
        <a:p>
          <a:endParaRPr lang="ru-RU"/>
        </a:p>
      </dgm:t>
    </dgm:pt>
    <dgm:pt modelId="{7702D480-ADE4-452E-83D8-ECDC036798C7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Определить</a:t>
          </a:r>
          <a:r>
            <a:rPr lang="ru-RU" sz="1800" b="1" spc="-3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очные</a:t>
          </a:r>
          <a:r>
            <a:rPr lang="ru-RU" sz="1800" b="1" spc="-22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площадки</a:t>
          </a:r>
          <a:r>
            <a:rPr lang="ru-RU" sz="1800" b="1" spc="-3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для</a:t>
          </a:r>
          <a:r>
            <a:rPr lang="ru-RU" sz="1800" b="1" spc="-12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совместного</a:t>
          </a:r>
          <a:r>
            <a:rPr lang="ru-RU" sz="1800" b="1" spc="-4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просмотра</a:t>
          </a:r>
          <a:r>
            <a:rPr lang="ru-RU" sz="1800" b="1" spc="42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трансляции «Классного</a:t>
          </a:r>
          <a:r>
            <a:rPr lang="ru-RU" sz="1800" b="1" spc="-23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Марафона»</a:t>
          </a:r>
          <a:r>
            <a:rPr lang="ru-RU" sz="1800" b="1" spc="-1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(20, 27 июня,</a:t>
          </a:r>
          <a:r>
            <a:rPr lang="ru-RU" sz="1800" b="1" spc="-18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1,8,15,22</a:t>
          </a:r>
          <a:r>
            <a:rPr lang="ru-RU" sz="1800" b="1" spc="-4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августа</a:t>
          </a:r>
          <a:r>
            <a:rPr lang="ru-RU" sz="1800" b="1" spc="44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 10.00)</a:t>
          </a:r>
          <a:r>
            <a:rPr lang="ru-RU" sz="1800" b="1" spc="-3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 последующим</a:t>
          </a:r>
          <a:r>
            <a:rPr lang="ru-RU" sz="1800" b="1" spc="-42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обсуждением</a:t>
          </a:r>
          <a:r>
            <a:rPr lang="ru-RU" sz="1800" b="1" spc="-19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и выполнением</a:t>
          </a:r>
          <a:r>
            <a:rPr lang="ru-RU" sz="1800" b="1" spc="-29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практических</a:t>
          </a:r>
          <a:r>
            <a:rPr lang="ru-RU" sz="1800" b="1" spc="-29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заданий.</a:t>
          </a:r>
          <a:endParaRPr lang="ru-RU" sz="1800" dirty="0"/>
        </a:p>
      </dgm:t>
    </dgm:pt>
    <dgm:pt modelId="{4771E01B-DAA0-4B9A-8F19-6F545A60EDA7}" type="parTrans" cxnId="{80265D56-486A-4E70-A1CB-34890B8699DE}">
      <dgm:prSet/>
      <dgm:spPr/>
      <dgm:t>
        <a:bodyPr/>
        <a:lstStyle/>
        <a:p>
          <a:endParaRPr lang="ru-RU"/>
        </a:p>
      </dgm:t>
    </dgm:pt>
    <dgm:pt modelId="{890B03FC-59DE-4F02-B18D-52854CFBB966}" type="sibTrans" cxnId="{80265D56-486A-4E70-A1CB-34890B8699DE}">
      <dgm:prSet/>
      <dgm:spPr/>
      <dgm:t>
        <a:bodyPr/>
        <a:lstStyle/>
        <a:p>
          <a:endParaRPr lang="ru-RU"/>
        </a:p>
      </dgm:t>
    </dgm:pt>
    <dgm:pt modelId="{1BC74BCE-9B8C-4DFC-B394-6E10C5DD047D}">
      <dgm:prSet phldrT="[Текст]" phldr="1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endParaRPr lang="ru-RU" sz="1800" dirty="0"/>
        </a:p>
      </dgm:t>
    </dgm:pt>
    <dgm:pt modelId="{6DE38E0B-419D-48CA-A347-79B176104418}" type="parTrans" cxnId="{79FFFF5D-951E-4670-9C96-381F3FF641DC}">
      <dgm:prSet/>
      <dgm:spPr/>
      <dgm:t>
        <a:bodyPr/>
        <a:lstStyle/>
        <a:p>
          <a:endParaRPr lang="ru-RU"/>
        </a:p>
      </dgm:t>
    </dgm:pt>
    <dgm:pt modelId="{7DB17406-F33D-4B30-85CD-64585E54CE0F}" type="sibTrans" cxnId="{79FFFF5D-951E-4670-9C96-381F3FF641DC}">
      <dgm:prSet/>
      <dgm:spPr/>
      <dgm:t>
        <a:bodyPr/>
        <a:lstStyle/>
        <a:p>
          <a:endParaRPr lang="ru-RU"/>
        </a:p>
      </dgm:t>
    </dgm:pt>
    <dgm:pt modelId="{1907A618-7EE9-486C-B5FA-111E77232342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endParaRPr lang="ru-RU" sz="1800" dirty="0">
            <a:solidFill>
              <a:srgbClr val="002060"/>
            </a:solidFill>
          </a:endParaRPr>
        </a:p>
      </dgm:t>
    </dgm:pt>
    <dgm:pt modelId="{9CAE34B3-03D1-4B28-99C8-653A43C4D3FC}" type="parTrans" cxnId="{27F24491-EA6D-450B-A3F8-C31B3B58B22C}">
      <dgm:prSet/>
      <dgm:spPr/>
      <dgm:t>
        <a:bodyPr/>
        <a:lstStyle/>
        <a:p>
          <a:endParaRPr lang="ru-RU"/>
        </a:p>
      </dgm:t>
    </dgm:pt>
    <dgm:pt modelId="{3ADB57E6-85B1-4A1F-9AC2-93B6F55B0219}" type="sibTrans" cxnId="{27F24491-EA6D-450B-A3F8-C31B3B58B22C}">
      <dgm:prSet/>
      <dgm:spPr/>
      <dgm:t>
        <a:bodyPr/>
        <a:lstStyle/>
        <a:p>
          <a:endParaRPr lang="ru-RU"/>
        </a:p>
      </dgm:t>
    </dgm:pt>
    <dgm:pt modelId="{9BDB39FB-F46C-494E-81C0-4B6067C12194}" type="pres">
      <dgm:prSet presAssocID="{EF6DB118-8165-4ED9-9BB0-1867E02C082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24147D-8FDE-43C5-956E-7C161D5B0BB2}" type="pres">
      <dgm:prSet presAssocID="{F4CDC90E-CD18-4658-B974-72FD4B55E257}" presName="composite" presStyleCnt="0"/>
      <dgm:spPr/>
    </dgm:pt>
    <dgm:pt modelId="{8543B26F-0AB9-44F5-B744-BBDD2AAF2C10}" type="pres">
      <dgm:prSet presAssocID="{F4CDC90E-CD18-4658-B974-72FD4B55E25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BFA2EB-A0D5-48AE-B56F-3FE7B50A5B50}" type="pres">
      <dgm:prSet presAssocID="{F4CDC90E-CD18-4658-B974-72FD4B55E25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BE684-BD1D-4112-9924-ED1874A97ED4}" type="pres">
      <dgm:prSet presAssocID="{A7D126DF-317D-4DBA-A6E2-7A45ABA871FC}" presName="sp" presStyleCnt="0"/>
      <dgm:spPr/>
    </dgm:pt>
    <dgm:pt modelId="{26808235-CA12-4383-8353-DBCA786A948C}" type="pres">
      <dgm:prSet presAssocID="{52748333-C8B1-4AE3-878C-B24800C3BDE7}" presName="composite" presStyleCnt="0"/>
      <dgm:spPr/>
    </dgm:pt>
    <dgm:pt modelId="{53040696-84EE-4F4A-AE83-37FA6B720903}" type="pres">
      <dgm:prSet presAssocID="{52748333-C8B1-4AE3-878C-B24800C3BDE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AE9330-5A7A-4E10-A7A6-CF71EE677CA8}" type="pres">
      <dgm:prSet presAssocID="{52748333-C8B1-4AE3-878C-B24800C3BDE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0ACED8-52C8-462A-A0CA-A1D89CD6231D}" type="pres">
      <dgm:prSet presAssocID="{E604B3B2-9D37-4AD2-97A3-CFD317CB41FF}" presName="sp" presStyleCnt="0"/>
      <dgm:spPr/>
    </dgm:pt>
    <dgm:pt modelId="{93C26528-A02D-447B-97D5-AFE428060FA1}" type="pres">
      <dgm:prSet presAssocID="{A24FB023-6EE1-44ED-A712-444FCACC2738}" presName="composite" presStyleCnt="0"/>
      <dgm:spPr/>
    </dgm:pt>
    <dgm:pt modelId="{11E3FAF1-0AB6-4453-8512-6C6A030E5EDD}" type="pres">
      <dgm:prSet presAssocID="{A24FB023-6EE1-44ED-A712-444FCACC273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E07E8D-B6BC-40E2-81F4-3B91A98B5534}" type="pres">
      <dgm:prSet presAssocID="{A24FB023-6EE1-44ED-A712-444FCACC273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4269AD-774F-4E51-AD38-67F6C28007C1}" type="presOf" srcId="{7702D480-ADE4-452E-83D8-ECDC036798C7}" destId="{7BE07E8D-B6BC-40E2-81F4-3B91A98B5534}" srcOrd="0" destOrd="0" presId="urn:microsoft.com/office/officeart/2005/8/layout/chevron2"/>
    <dgm:cxn modelId="{0B5B1316-2D03-4320-8890-CDF3BF0628C0}" srcId="{EF6DB118-8165-4ED9-9BB0-1867E02C082B}" destId="{52748333-C8B1-4AE3-878C-B24800C3BDE7}" srcOrd="1" destOrd="0" parTransId="{FB41E836-DC1E-48C6-9D4A-9B7FF67D8EE4}" sibTransId="{E604B3B2-9D37-4AD2-97A3-CFD317CB41FF}"/>
    <dgm:cxn modelId="{672BE8D7-94D7-4032-8A68-7CF3C4620DA9}" type="presOf" srcId="{1D5CE929-B3DA-40EB-AB4F-F4B62F7DA102}" destId="{13AE9330-5A7A-4E10-A7A6-CF71EE677CA8}" srcOrd="0" destOrd="0" presId="urn:microsoft.com/office/officeart/2005/8/layout/chevron2"/>
    <dgm:cxn modelId="{35051315-4F82-4D71-8443-0683580BC517}" srcId="{F4CDC90E-CD18-4658-B974-72FD4B55E257}" destId="{F001062A-C7C8-48AC-A5A4-1C9054382145}" srcOrd="1" destOrd="0" parTransId="{9A8BAA4F-C619-47A9-9DAB-4E5594CD11CC}" sibTransId="{2D241DEB-9143-4DA0-88B0-C07C871FEF0B}"/>
    <dgm:cxn modelId="{733274BC-3FF4-423C-96E1-AD45F8D0999E}" srcId="{F4CDC90E-CD18-4658-B974-72FD4B55E257}" destId="{F02BC816-0042-46DF-B9E0-F9725ADAF566}" srcOrd="2" destOrd="0" parTransId="{3AC2CAAE-18D4-4D6B-93AD-31FA94182792}" sibTransId="{B0711C93-5E06-4DEE-8669-F9F38F541744}"/>
    <dgm:cxn modelId="{BE692543-7F04-4AF1-B9F4-C23375F69906}" type="presOf" srcId="{F001062A-C7C8-48AC-A5A4-1C9054382145}" destId="{5FBFA2EB-A0D5-48AE-B56F-3FE7B50A5B50}" srcOrd="0" destOrd="1" presId="urn:microsoft.com/office/officeart/2005/8/layout/chevron2"/>
    <dgm:cxn modelId="{9EB3FE26-CB67-49CD-9A50-5FF6D29584AA}" type="presOf" srcId="{1BC74BCE-9B8C-4DFC-B394-6E10C5DD047D}" destId="{7BE07E8D-B6BC-40E2-81F4-3B91A98B5534}" srcOrd="0" destOrd="1" presId="urn:microsoft.com/office/officeart/2005/8/layout/chevron2"/>
    <dgm:cxn modelId="{8092C827-E6FE-4D9B-9C81-DF628277F8C0}" type="presOf" srcId="{07522E7B-CDE7-404D-9C7E-F992C83B8170}" destId="{13AE9330-5A7A-4E10-A7A6-CF71EE677CA8}" srcOrd="0" destOrd="1" presId="urn:microsoft.com/office/officeart/2005/8/layout/chevron2"/>
    <dgm:cxn modelId="{80265D56-486A-4E70-A1CB-34890B8699DE}" srcId="{A24FB023-6EE1-44ED-A712-444FCACC2738}" destId="{7702D480-ADE4-452E-83D8-ECDC036798C7}" srcOrd="0" destOrd="0" parTransId="{4771E01B-DAA0-4B9A-8F19-6F545A60EDA7}" sibTransId="{890B03FC-59DE-4F02-B18D-52854CFBB966}"/>
    <dgm:cxn modelId="{2E7F0F52-F71E-4A3F-B3AE-0ABA19DDA9A8}" srcId="{EF6DB118-8165-4ED9-9BB0-1867E02C082B}" destId="{F4CDC90E-CD18-4658-B974-72FD4B55E257}" srcOrd="0" destOrd="0" parTransId="{08A451C5-70C3-4699-B927-28CF3CA89141}" sibTransId="{A7D126DF-317D-4DBA-A6E2-7A45ABA871FC}"/>
    <dgm:cxn modelId="{27F24491-EA6D-450B-A3F8-C31B3B58B22C}" srcId="{F4CDC90E-CD18-4658-B974-72FD4B55E257}" destId="{1907A618-7EE9-486C-B5FA-111E77232342}" srcOrd="0" destOrd="0" parTransId="{9CAE34B3-03D1-4B28-99C8-653A43C4D3FC}" sibTransId="{3ADB57E6-85B1-4A1F-9AC2-93B6F55B0219}"/>
    <dgm:cxn modelId="{522D3DBE-A2CC-4B69-8128-907BF017A588}" srcId="{52748333-C8B1-4AE3-878C-B24800C3BDE7}" destId="{07522E7B-CDE7-404D-9C7E-F992C83B8170}" srcOrd="1" destOrd="0" parTransId="{28EA9623-ADB6-4C0F-AFC2-D5D006BE4676}" sibTransId="{A59862DF-13CB-479F-8866-E487F6485AD0}"/>
    <dgm:cxn modelId="{79FFFF5D-951E-4670-9C96-381F3FF641DC}" srcId="{A24FB023-6EE1-44ED-A712-444FCACC2738}" destId="{1BC74BCE-9B8C-4DFC-B394-6E10C5DD047D}" srcOrd="1" destOrd="0" parTransId="{6DE38E0B-419D-48CA-A347-79B176104418}" sibTransId="{7DB17406-F33D-4B30-85CD-64585E54CE0F}"/>
    <dgm:cxn modelId="{F54EBCF3-4A68-419A-9D9D-9172BA4E3311}" type="presOf" srcId="{EF6DB118-8165-4ED9-9BB0-1867E02C082B}" destId="{9BDB39FB-F46C-494E-81C0-4B6067C12194}" srcOrd="0" destOrd="0" presId="urn:microsoft.com/office/officeart/2005/8/layout/chevron2"/>
    <dgm:cxn modelId="{0D94F67A-733F-453E-863E-494E562153BE}" srcId="{52748333-C8B1-4AE3-878C-B24800C3BDE7}" destId="{1D5CE929-B3DA-40EB-AB4F-F4B62F7DA102}" srcOrd="0" destOrd="0" parTransId="{DF64316E-620B-463B-B4CB-A41826D8CDCC}" sibTransId="{6C0B8A65-F86F-4A9C-8024-48C791AFB04D}"/>
    <dgm:cxn modelId="{145D3DF3-28BB-420E-95A3-46FF794947C2}" type="presOf" srcId="{F4CDC90E-CD18-4658-B974-72FD4B55E257}" destId="{8543B26F-0AB9-44F5-B744-BBDD2AAF2C10}" srcOrd="0" destOrd="0" presId="urn:microsoft.com/office/officeart/2005/8/layout/chevron2"/>
    <dgm:cxn modelId="{3B429B23-6E67-44ED-99F6-9D0A44B92122}" type="presOf" srcId="{A24FB023-6EE1-44ED-A712-444FCACC2738}" destId="{11E3FAF1-0AB6-4453-8512-6C6A030E5EDD}" srcOrd="0" destOrd="0" presId="urn:microsoft.com/office/officeart/2005/8/layout/chevron2"/>
    <dgm:cxn modelId="{48512B72-6F65-4BCF-B357-C787691A4D34}" type="presOf" srcId="{F02BC816-0042-46DF-B9E0-F9725ADAF566}" destId="{5FBFA2EB-A0D5-48AE-B56F-3FE7B50A5B50}" srcOrd="0" destOrd="2" presId="urn:microsoft.com/office/officeart/2005/8/layout/chevron2"/>
    <dgm:cxn modelId="{71FD9894-5573-4326-B5B4-221C9B6C1F69}" type="presOf" srcId="{1907A618-7EE9-486C-B5FA-111E77232342}" destId="{5FBFA2EB-A0D5-48AE-B56F-3FE7B50A5B50}" srcOrd="0" destOrd="0" presId="urn:microsoft.com/office/officeart/2005/8/layout/chevron2"/>
    <dgm:cxn modelId="{B3BBCE95-4359-4743-940D-8B6FF35638F2}" type="presOf" srcId="{52748333-C8B1-4AE3-878C-B24800C3BDE7}" destId="{53040696-84EE-4F4A-AE83-37FA6B720903}" srcOrd="0" destOrd="0" presId="urn:microsoft.com/office/officeart/2005/8/layout/chevron2"/>
    <dgm:cxn modelId="{AD494F02-673C-4B2F-A3E0-AEB0350805CD}" srcId="{EF6DB118-8165-4ED9-9BB0-1867E02C082B}" destId="{A24FB023-6EE1-44ED-A712-444FCACC2738}" srcOrd="2" destOrd="0" parTransId="{7EDF0ABE-5954-4703-A1C0-6ED1673B946C}" sibTransId="{F71CD613-DF54-417A-8226-69D3DB32F1A3}"/>
    <dgm:cxn modelId="{9C97260D-9564-4430-BB8A-B58D8CE34A6B}" type="presParOf" srcId="{9BDB39FB-F46C-494E-81C0-4B6067C12194}" destId="{D424147D-8FDE-43C5-956E-7C161D5B0BB2}" srcOrd="0" destOrd="0" presId="urn:microsoft.com/office/officeart/2005/8/layout/chevron2"/>
    <dgm:cxn modelId="{BE331D77-03B6-4837-98C2-B4BBE9610E90}" type="presParOf" srcId="{D424147D-8FDE-43C5-956E-7C161D5B0BB2}" destId="{8543B26F-0AB9-44F5-B744-BBDD2AAF2C10}" srcOrd="0" destOrd="0" presId="urn:microsoft.com/office/officeart/2005/8/layout/chevron2"/>
    <dgm:cxn modelId="{2662866C-4FA0-40E1-B113-222B885D68CB}" type="presParOf" srcId="{D424147D-8FDE-43C5-956E-7C161D5B0BB2}" destId="{5FBFA2EB-A0D5-48AE-B56F-3FE7B50A5B50}" srcOrd="1" destOrd="0" presId="urn:microsoft.com/office/officeart/2005/8/layout/chevron2"/>
    <dgm:cxn modelId="{C0CFE14C-7911-4CE6-B3D9-283C878B20DB}" type="presParOf" srcId="{9BDB39FB-F46C-494E-81C0-4B6067C12194}" destId="{64EBE684-BD1D-4112-9924-ED1874A97ED4}" srcOrd="1" destOrd="0" presId="urn:microsoft.com/office/officeart/2005/8/layout/chevron2"/>
    <dgm:cxn modelId="{93298F56-3D14-4314-A66D-1AFD0001EDC3}" type="presParOf" srcId="{9BDB39FB-F46C-494E-81C0-4B6067C12194}" destId="{26808235-CA12-4383-8353-DBCA786A948C}" srcOrd="2" destOrd="0" presId="urn:microsoft.com/office/officeart/2005/8/layout/chevron2"/>
    <dgm:cxn modelId="{E3BBEB4D-1CD6-4E68-B224-4A1FD4535A61}" type="presParOf" srcId="{26808235-CA12-4383-8353-DBCA786A948C}" destId="{53040696-84EE-4F4A-AE83-37FA6B720903}" srcOrd="0" destOrd="0" presId="urn:microsoft.com/office/officeart/2005/8/layout/chevron2"/>
    <dgm:cxn modelId="{B2567E4E-531B-4712-B8A1-E2694617495B}" type="presParOf" srcId="{26808235-CA12-4383-8353-DBCA786A948C}" destId="{13AE9330-5A7A-4E10-A7A6-CF71EE677CA8}" srcOrd="1" destOrd="0" presId="urn:microsoft.com/office/officeart/2005/8/layout/chevron2"/>
    <dgm:cxn modelId="{72BF4A9F-A73B-47D8-ADB4-397AAFD40ED9}" type="presParOf" srcId="{9BDB39FB-F46C-494E-81C0-4B6067C12194}" destId="{520ACED8-52C8-462A-A0CA-A1D89CD6231D}" srcOrd="3" destOrd="0" presId="urn:microsoft.com/office/officeart/2005/8/layout/chevron2"/>
    <dgm:cxn modelId="{8F6960D2-CFAE-43C1-8D89-F361BA07D20A}" type="presParOf" srcId="{9BDB39FB-F46C-494E-81C0-4B6067C12194}" destId="{93C26528-A02D-447B-97D5-AFE428060FA1}" srcOrd="4" destOrd="0" presId="urn:microsoft.com/office/officeart/2005/8/layout/chevron2"/>
    <dgm:cxn modelId="{07FA74FB-7834-46CF-8537-145B4D102F8F}" type="presParOf" srcId="{93C26528-A02D-447B-97D5-AFE428060FA1}" destId="{11E3FAF1-0AB6-4453-8512-6C6A030E5EDD}" srcOrd="0" destOrd="0" presId="urn:microsoft.com/office/officeart/2005/8/layout/chevron2"/>
    <dgm:cxn modelId="{DB1BADB4-B927-45FB-8761-B8D3A996AE6F}" type="presParOf" srcId="{93C26528-A02D-447B-97D5-AFE428060FA1}" destId="{7BE07E8D-B6BC-40E2-81F4-3B91A98B553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6DB118-8165-4ED9-9BB0-1867E02C082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CDC90E-CD18-4658-B974-72FD4B55E257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4.</a:t>
          </a:r>
          <a:endParaRPr lang="ru-RU" dirty="0"/>
        </a:p>
      </dgm:t>
    </dgm:pt>
    <dgm:pt modelId="{08A451C5-70C3-4699-B927-28CF3CA89141}" type="parTrans" cxnId="{2E7F0F52-F71E-4A3F-B3AE-0ABA19DDA9A8}">
      <dgm:prSet/>
      <dgm:spPr/>
      <dgm:t>
        <a:bodyPr/>
        <a:lstStyle/>
        <a:p>
          <a:endParaRPr lang="ru-RU"/>
        </a:p>
      </dgm:t>
    </dgm:pt>
    <dgm:pt modelId="{A7D126DF-317D-4DBA-A6E2-7A45ABA871FC}" type="sibTrans" cxnId="{2E7F0F52-F71E-4A3F-B3AE-0ABA19DDA9A8}">
      <dgm:prSet/>
      <dgm:spPr/>
      <dgm:t>
        <a:bodyPr/>
        <a:lstStyle/>
        <a:p>
          <a:endParaRPr lang="ru-RU"/>
        </a:p>
      </dgm:t>
    </dgm:pt>
    <dgm:pt modelId="{F001062A-C7C8-48AC-A5A4-1C9054382145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800" dirty="0">
            <a:solidFill>
              <a:srgbClr val="002060"/>
            </a:solidFill>
          </a:endParaRPr>
        </a:p>
      </dgm:t>
    </dgm:pt>
    <dgm:pt modelId="{9A8BAA4F-C619-47A9-9DAB-4E5594CD11CC}" type="parTrans" cxnId="{35051315-4F82-4D71-8443-0683580BC517}">
      <dgm:prSet/>
      <dgm:spPr/>
      <dgm:t>
        <a:bodyPr/>
        <a:lstStyle/>
        <a:p>
          <a:endParaRPr lang="ru-RU"/>
        </a:p>
      </dgm:t>
    </dgm:pt>
    <dgm:pt modelId="{2D241DEB-9143-4DA0-88B0-C07C871FEF0B}" type="sibTrans" cxnId="{35051315-4F82-4D71-8443-0683580BC517}">
      <dgm:prSet/>
      <dgm:spPr/>
      <dgm:t>
        <a:bodyPr/>
        <a:lstStyle/>
        <a:p>
          <a:endParaRPr lang="ru-RU"/>
        </a:p>
      </dgm:t>
    </dgm:pt>
    <dgm:pt modelId="{F02BC816-0042-46DF-B9E0-F9725ADAF566}">
      <dgm:prSet phldrT="[Текст]" phldr="1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endParaRPr lang="ru-RU" sz="1600" dirty="0"/>
        </a:p>
      </dgm:t>
    </dgm:pt>
    <dgm:pt modelId="{3AC2CAAE-18D4-4D6B-93AD-31FA94182792}" type="parTrans" cxnId="{733274BC-3FF4-423C-96E1-AD45F8D0999E}">
      <dgm:prSet/>
      <dgm:spPr/>
      <dgm:t>
        <a:bodyPr/>
        <a:lstStyle/>
        <a:p>
          <a:endParaRPr lang="ru-RU"/>
        </a:p>
      </dgm:t>
    </dgm:pt>
    <dgm:pt modelId="{B0711C93-5E06-4DEE-8669-F9F38F541744}" type="sibTrans" cxnId="{733274BC-3FF4-423C-96E1-AD45F8D0999E}">
      <dgm:prSet/>
      <dgm:spPr/>
      <dgm:t>
        <a:bodyPr/>
        <a:lstStyle/>
        <a:p>
          <a:endParaRPr lang="ru-RU"/>
        </a:p>
      </dgm:t>
    </dgm:pt>
    <dgm:pt modelId="{52748333-C8B1-4AE3-878C-B24800C3BDE7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5.</a:t>
          </a:r>
          <a:endParaRPr lang="ru-RU" dirty="0"/>
        </a:p>
      </dgm:t>
    </dgm:pt>
    <dgm:pt modelId="{FB41E836-DC1E-48C6-9D4A-9B7FF67D8EE4}" type="parTrans" cxnId="{0B5B1316-2D03-4320-8890-CDF3BF0628C0}">
      <dgm:prSet/>
      <dgm:spPr/>
      <dgm:t>
        <a:bodyPr/>
        <a:lstStyle/>
        <a:p>
          <a:endParaRPr lang="ru-RU"/>
        </a:p>
      </dgm:t>
    </dgm:pt>
    <dgm:pt modelId="{E604B3B2-9D37-4AD2-97A3-CFD317CB41FF}" type="sibTrans" cxnId="{0B5B1316-2D03-4320-8890-CDF3BF0628C0}">
      <dgm:prSet/>
      <dgm:spPr/>
      <dgm:t>
        <a:bodyPr/>
        <a:lstStyle/>
        <a:p>
          <a:endParaRPr lang="ru-RU"/>
        </a:p>
      </dgm:t>
    </dgm:pt>
    <dgm:pt modelId="{1D5CE929-B3DA-40EB-AB4F-F4B62F7DA10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800" dirty="0"/>
        </a:p>
      </dgm:t>
    </dgm:pt>
    <dgm:pt modelId="{DF64316E-620B-463B-B4CB-A41826D8CDCC}" type="parTrans" cxnId="{0D94F67A-733F-453E-863E-494E562153BE}">
      <dgm:prSet/>
      <dgm:spPr/>
      <dgm:t>
        <a:bodyPr/>
        <a:lstStyle/>
        <a:p>
          <a:endParaRPr lang="ru-RU"/>
        </a:p>
      </dgm:t>
    </dgm:pt>
    <dgm:pt modelId="{6C0B8A65-F86F-4A9C-8024-48C791AFB04D}" type="sibTrans" cxnId="{0D94F67A-733F-453E-863E-494E562153BE}">
      <dgm:prSet/>
      <dgm:spPr/>
      <dgm:t>
        <a:bodyPr/>
        <a:lstStyle/>
        <a:p>
          <a:endParaRPr lang="ru-RU"/>
        </a:p>
      </dgm:t>
    </dgm:pt>
    <dgm:pt modelId="{07522E7B-CDE7-404D-9C7E-F992C83B8170}">
      <dgm:prSet phldrT="[Текст]" phldr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500" dirty="0"/>
        </a:p>
      </dgm:t>
    </dgm:pt>
    <dgm:pt modelId="{28EA9623-ADB6-4C0F-AFC2-D5D006BE4676}" type="parTrans" cxnId="{522D3DBE-A2CC-4B69-8128-907BF017A588}">
      <dgm:prSet/>
      <dgm:spPr/>
      <dgm:t>
        <a:bodyPr/>
        <a:lstStyle/>
        <a:p>
          <a:endParaRPr lang="ru-RU"/>
        </a:p>
      </dgm:t>
    </dgm:pt>
    <dgm:pt modelId="{A59862DF-13CB-479F-8866-E487F6485AD0}" type="sibTrans" cxnId="{522D3DBE-A2CC-4B69-8128-907BF017A588}">
      <dgm:prSet/>
      <dgm:spPr/>
      <dgm:t>
        <a:bodyPr/>
        <a:lstStyle/>
        <a:p>
          <a:endParaRPr lang="ru-RU"/>
        </a:p>
      </dgm:t>
    </dgm:pt>
    <dgm:pt modelId="{A24FB023-6EE1-44ED-A712-444FCACC2738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6.</a:t>
          </a:r>
          <a:endParaRPr lang="ru-RU" dirty="0"/>
        </a:p>
      </dgm:t>
    </dgm:pt>
    <dgm:pt modelId="{7EDF0ABE-5954-4703-A1C0-6ED1673B946C}" type="parTrans" cxnId="{AD494F02-673C-4B2F-A3E0-AEB0350805CD}">
      <dgm:prSet/>
      <dgm:spPr/>
      <dgm:t>
        <a:bodyPr/>
        <a:lstStyle/>
        <a:p>
          <a:endParaRPr lang="ru-RU"/>
        </a:p>
      </dgm:t>
    </dgm:pt>
    <dgm:pt modelId="{F71CD613-DF54-417A-8226-69D3DB32F1A3}" type="sibTrans" cxnId="{AD494F02-673C-4B2F-A3E0-AEB0350805CD}">
      <dgm:prSet/>
      <dgm:spPr/>
      <dgm:t>
        <a:bodyPr/>
        <a:lstStyle/>
        <a:p>
          <a:endParaRPr lang="ru-RU"/>
        </a:p>
      </dgm:t>
    </dgm:pt>
    <dgm:pt modelId="{7702D480-ADE4-452E-83D8-ECDC036798C7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endParaRPr lang="ru-RU" sz="1800" dirty="0"/>
        </a:p>
      </dgm:t>
    </dgm:pt>
    <dgm:pt modelId="{4771E01B-DAA0-4B9A-8F19-6F545A60EDA7}" type="parTrans" cxnId="{80265D56-486A-4E70-A1CB-34890B8699DE}">
      <dgm:prSet/>
      <dgm:spPr/>
      <dgm:t>
        <a:bodyPr/>
        <a:lstStyle/>
        <a:p>
          <a:endParaRPr lang="ru-RU"/>
        </a:p>
      </dgm:t>
    </dgm:pt>
    <dgm:pt modelId="{890B03FC-59DE-4F02-B18D-52854CFBB966}" type="sibTrans" cxnId="{80265D56-486A-4E70-A1CB-34890B8699DE}">
      <dgm:prSet/>
      <dgm:spPr/>
      <dgm:t>
        <a:bodyPr/>
        <a:lstStyle/>
        <a:p>
          <a:endParaRPr lang="ru-RU"/>
        </a:p>
      </dgm:t>
    </dgm:pt>
    <dgm:pt modelId="{1BC74BCE-9B8C-4DFC-B394-6E10C5DD047D}">
      <dgm:prSet phldrT="[Текст]" phldr="1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endParaRPr lang="ru-RU" sz="1800" dirty="0"/>
        </a:p>
      </dgm:t>
    </dgm:pt>
    <dgm:pt modelId="{6DE38E0B-419D-48CA-A347-79B176104418}" type="parTrans" cxnId="{79FFFF5D-951E-4670-9C96-381F3FF641DC}">
      <dgm:prSet/>
      <dgm:spPr/>
      <dgm:t>
        <a:bodyPr/>
        <a:lstStyle/>
        <a:p>
          <a:endParaRPr lang="ru-RU"/>
        </a:p>
      </dgm:t>
    </dgm:pt>
    <dgm:pt modelId="{7DB17406-F33D-4B30-85CD-64585E54CE0F}" type="sibTrans" cxnId="{79FFFF5D-951E-4670-9C96-381F3FF641DC}">
      <dgm:prSet/>
      <dgm:spPr/>
      <dgm:t>
        <a:bodyPr/>
        <a:lstStyle/>
        <a:p>
          <a:endParaRPr lang="ru-RU"/>
        </a:p>
      </dgm:t>
    </dgm:pt>
    <dgm:pt modelId="{1907A618-7EE9-486C-B5FA-111E77232342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Организовать</a:t>
          </a:r>
          <a:r>
            <a:rPr lang="ru-RU" sz="1800" b="1" spc="-2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участие</a:t>
          </a:r>
          <a:r>
            <a:rPr lang="ru-RU" sz="1800" b="1" spc="-1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регионального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актива</a:t>
          </a:r>
          <a:r>
            <a:rPr lang="ru-RU" sz="1800" b="1" spc="-72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классных</a:t>
          </a:r>
          <a:r>
            <a:rPr lang="ru-RU" sz="1800" b="1" spc="-6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spc="-1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руководителей</a:t>
          </a:r>
          <a:r>
            <a:rPr lang="ru-RU" sz="1800" b="1" spc="378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spc="-435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в региональных</a:t>
          </a:r>
          <a:r>
            <a:rPr lang="ru-RU" sz="1800" b="1" spc="-29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практикум</a:t>
          </a:r>
          <a:r>
            <a:rPr lang="ru-RU" sz="1800" b="1" strike="sngStrike" spc="-15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ах</a:t>
          </a:r>
          <a:r>
            <a:rPr lang="ru-RU" sz="1800" b="1" strike="sngStrike" spc="-4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  </a:t>
          </a:r>
          <a:r>
            <a:rPr lang="ru-RU" sz="1800" b="1" strike="sngStrike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18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27 июня,</a:t>
          </a:r>
          <a:r>
            <a:rPr lang="ru-RU" sz="1800" b="1" spc="-22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1,8,15,22</a:t>
          </a:r>
          <a:r>
            <a:rPr lang="ru-RU" sz="1800" b="1" spc="-34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августа</a:t>
          </a:r>
          <a:r>
            <a:rPr lang="ru-RU" sz="1800" b="1" spc="442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с</a:t>
          </a:r>
          <a:r>
            <a:rPr lang="ru-RU" sz="1800" b="1" spc="1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12.00</a:t>
          </a:r>
          <a:r>
            <a:rPr lang="ru-RU" sz="1800" b="1" spc="-3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spc="-24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до</a:t>
          </a:r>
          <a:r>
            <a:rPr lang="ru-RU" sz="1800" b="1" spc="19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14.00)</a:t>
          </a:r>
          <a:r>
            <a:rPr lang="ru-RU" sz="1800" b="1" spc="-19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и в системе</a:t>
          </a:r>
          <a:r>
            <a:rPr lang="ru-RU" sz="1800" b="1" spc="-1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опросов</a:t>
          </a:r>
          <a:r>
            <a:rPr lang="ru-RU" sz="1800" b="1" spc="-2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Академии </a:t>
          </a:r>
          <a:r>
            <a:rPr lang="ru-RU" sz="1800" b="1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Минпросвещения</a:t>
          </a:r>
          <a:r>
            <a:rPr lang="ru-RU" sz="1800" b="1" spc="-29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России</a:t>
          </a:r>
          <a:r>
            <a:rPr lang="ru-RU" sz="1800" b="1" spc="-25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(обратная связь).</a:t>
          </a:r>
          <a:endParaRPr lang="ru-RU" sz="1800" dirty="0">
            <a:solidFill>
              <a:srgbClr val="002060"/>
            </a:solidFill>
          </a:endParaRPr>
        </a:p>
      </dgm:t>
    </dgm:pt>
    <dgm:pt modelId="{9CAE34B3-03D1-4B28-99C8-653A43C4D3FC}" type="parTrans" cxnId="{27F24491-EA6D-450B-A3F8-C31B3B58B22C}">
      <dgm:prSet/>
      <dgm:spPr/>
      <dgm:t>
        <a:bodyPr/>
        <a:lstStyle/>
        <a:p>
          <a:endParaRPr lang="ru-RU"/>
        </a:p>
      </dgm:t>
    </dgm:pt>
    <dgm:pt modelId="{3ADB57E6-85B1-4A1F-9AC2-93B6F55B0219}" type="sibTrans" cxnId="{27F24491-EA6D-450B-A3F8-C31B3B58B22C}">
      <dgm:prSet/>
      <dgm:spPr/>
      <dgm:t>
        <a:bodyPr/>
        <a:lstStyle/>
        <a:p>
          <a:endParaRPr lang="ru-RU"/>
        </a:p>
      </dgm:t>
    </dgm:pt>
    <dgm:pt modelId="{69713B7E-61EF-46E2-95F1-8763F955B78D}">
      <dgm:prSet custT="1"/>
      <dgm:spPr/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Быть</a:t>
          </a:r>
          <a:r>
            <a:rPr lang="ru-RU" sz="2000" b="1" spc="-33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готовыми</a:t>
          </a:r>
          <a:r>
            <a:rPr lang="ru-RU" sz="2000" b="1" spc="-2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дать информацию</a:t>
          </a:r>
          <a:r>
            <a:rPr lang="ru-RU" sz="2000" b="1" spc="-43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 количестве</a:t>
          </a:r>
          <a:r>
            <a:rPr lang="ru-RU" sz="2000" b="1" spc="-1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классных руководителей, вовлеченных</a:t>
          </a:r>
          <a:r>
            <a:rPr lang="ru-RU" sz="2000" b="1" spc="-4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 занятия</a:t>
          </a:r>
          <a:r>
            <a:rPr lang="ru-RU" sz="2000" b="1" spc="-1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 рамках Классного</a:t>
          </a:r>
          <a:r>
            <a:rPr lang="ru-RU" sz="2000" b="1" spc="-24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Марафона,</a:t>
          </a:r>
          <a:r>
            <a:rPr lang="ru-RU" sz="2000" b="1" spc="442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</a:t>
          </a:r>
          <a:r>
            <a:rPr lang="ru-RU" sz="2000" b="1" spc="-1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курсы</a:t>
          </a:r>
          <a:r>
            <a:rPr lang="ru-RU" sz="2000" b="1" spc="-2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ПК</a:t>
          </a:r>
          <a:r>
            <a:rPr lang="ru-RU" sz="2000" b="1" spc="-12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на базе Академии</a:t>
          </a:r>
          <a:r>
            <a:rPr lang="ru-RU" sz="2000" b="1" spc="-1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Минпросвещения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000" dirty="0"/>
        </a:p>
      </dgm:t>
    </dgm:pt>
    <dgm:pt modelId="{7151B511-B97D-40DD-A54C-1A147232D55E}" type="parTrans" cxnId="{F537AD21-13EB-4738-A751-669F2D639875}">
      <dgm:prSet/>
      <dgm:spPr/>
      <dgm:t>
        <a:bodyPr/>
        <a:lstStyle/>
        <a:p>
          <a:endParaRPr lang="ru-RU"/>
        </a:p>
      </dgm:t>
    </dgm:pt>
    <dgm:pt modelId="{7E2924A0-B30B-4513-A97D-AC7D0A1A9DDB}" type="sibTrans" cxnId="{F537AD21-13EB-4738-A751-669F2D639875}">
      <dgm:prSet/>
      <dgm:spPr/>
      <dgm:t>
        <a:bodyPr/>
        <a:lstStyle/>
        <a:p>
          <a:endParaRPr lang="ru-RU"/>
        </a:p>
      </dgm:t>
    </dgm:pt>
    <dgm:pt modelId="{627F0B1B-5AD5-46FD-AD70-C61B53DE4793}">
      <dgm:prSet custT="1"/>
      <dgm:spPr/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Быть</a:t>
          </a:r>
          <a:r>
            <a:rPr lang="ru-RU" sz="2000" b="1" spc="-2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готовыми</a:t>
          </a:r>
          <a:r>
            <a:rPr lang="ru-RU" sz="2000" b="1" spc="-28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предоставить</a:t>
          </a:r>
          <a:r>
            <a:rPr lang="ru-RU" sz="2000" b="1" spc="41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актуальный</a:t>
          </a:r>
          <a:r>
            <a:rPr lang="ru-RU" sz="2000" b="1" spc="-32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опыт</a:t>
          </a:r>
          <a:r>
            <a:rPr lang="ru-RU" sz="2000" b="1" spc="43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подготовки</a:t>
          </a:r>
          <a:r>
            <a:rPr lang="ru-RU" sz="2000" b="1" spc="-3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и проведения классных</a:t>
          </a:r>
          <a:r>
            <a:rPr lang="ru-RU" sz="2000" b="1" spc="-13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часов</a:t>
          </a:r>
          <a:r>
            <a:rPr lang="ru-RU" sz="2000" b="1" spc="-3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«Разговор</a:t>
          </a:r>
          <a:r>
            <a:rPr lang="ru-RU" sz="2000" b="1" spc="-25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 важном»</a:t>
          </a:r>
          <a:r>
            <a:rPr lang="ru-RU" sz="2000" b="1" spc="-18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 </a:t>
          </a:r>
          <a:r>
            <a:rPr lang="ru-RU" sz="2000" b="1" spc="-1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школах</a:t>
          </a:r>
          <a:r>
            <a:rPr lang="ru-RU" sz="2000" b="1" spc="1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района.</a:t>
          </a:r>
          <a:r>
            <a:rPr lang="ru-RU" sz="2000" b="1" spc="-2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(с сентября</a:t>
          </a:r>
          <a:r>
            <a:rPr lang="ru-RU" sz="2000" b="1" spc="-2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2022)</a:t>
          </a:r>
          <a:endParaRPr lang="ru-RU" sz="2000" dirty="0"/>
        </a:p>
      </dgm:t>
    </dgm:pt>
    <dgm:pt modelId="{772C938A-2741-4858-82F1-C0E00F760429}" type="parTrans" cxnId="{4342BDA0-B57D-4E5B-89B6-257A4D2D1C11}">
      <dgm:prSet/>
      <dgm:spPr/>
      <dgm:t>
        <a:bodyPr/>
        <a:lstStyle/>
        <a:p>
          <a:endParaRPr lang="ru-RU"/>
        </a:p>
      </dgm:t>
    </dgm:pt>
    <dgm:pt modelId="{5BC9C442-C692-430C-8A8F-736787425163}" type="sibTrans" cxnId="{4342BDA0-B57D-4E5B-89B6-257A4D2D1C11}">
      <dgm:prSet/>
      <dgm:spPr/>
      <dgm:t>
        <a:bodyPr/>
        <a:lstStyle/>
        <a:p>
          <a:endParaRPr lang="ru-RU"/>
        </a:p>
      </dgm:t>
    </dgm:pt>
    <dgm:pt modelId="{9BDB39FB-F46C-494E-81C0-4B6067C12194}" type="pres">
      <dgm:prSet presAssocID="{EF6DB118-8165-4ED9-9BB0-1867E02C082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24147D-8FDE-43C5-956E-7C161D5B0BB2}" type="pres">
      <dgm:prSet presAssocID="{F4CDC90E-CD18-4658-B974-72FD4B55E257}" presName="composite" presStyleCnt="0"/>
      <dgm:spPr/>
    </dgm:pt>
    <dgm:pt modelId="{8543B26F-0AB9-44F5-B744-BBDD2AAF2C10}" type="pres">
      <dgm:prSet presAssocID="{F4CDC90E-CD18-4658-B974-72FD4B55E25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BFA2EB-A0D5-48AE-B56F-3FE7B50A5B50}" type="pres">
      <dgm:prSet presAssocID="{F4CDC90E-CD18-4658-B974-72FD4B55E25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BE684-BD1D-4112-9924-ED1874A97ED4}" type="pres">
      <dgm:prSet presAssocID="{A7D126DF-317D-4DBA-A6E2-7A45ABA871FC}" presName="sp" presStyleCnt="0"/>
      <dgm:spPr/>
    </dgm:pt>
    <dgm:pt modelId="{26808235-CA12-4383-8353-DBCA786A948C}" type="pres">
      <dgm:prSet presAssocID="{52748333-C8B1-4AE3-878C-B24800C3BDE7}" presName="composite" presStyleCnt="0"/>
      <dgm:spPr/>
    </dgm:pt>
    <dgm:pt modelId="{53040696-84EE-4F4A-AE83-37FA6B720903}" type="pres">
      <dgm:prSet presAssocID="{52748333-C8B1-4AE3-878C-B24800C3BDE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AE9330-5A7A-4E10-A7A6-CF71EE677CA8}" type="pres">
      <dgm:prSet presAssocID="{52748333-C8B1-4AE3-878C-B24800C3BDE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0ACED8-52C8-462A-A0CA-A1D89CD6231D}" type="pres">
      <dgm:prSet presAssocID="{E604B3B2-9D37-4AD2-97A3-CFD317CB41FF}" presName="sp" presStyleCnt="0"/>
      <dgm:spPr/>
    </dgm:pt>
    <dgm:pt modelId="{93C26528-A02D-447B-97D5-AFE428060FA1}" type="pres">
      <dgm:prSet presAssocID="{A24FB023-6EE1-44ED-A712-444FCACC2738}" presName="composite" presStyleCnt="0"/>
      <dgm:spPr/>
    </dgm:pt>
    <dgm:pt modelId="{11E3FAF1-0AB6-4453-8512-6C6A030E5EDD}" type="pres">
      <dgm:prSet presAssocID="{A24FB023-6EE1-44ED-A712-444FCACC273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E07E8D-B6BC-40E2-81F4-3B91A98B5534}" type="pres">
      <dgm:prSet presAssocID="{A24FB023-6EE1-44ED-A712-444FCACC273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5B1316-2D03-4320-8890-CDF3BF0628C0}" srcId="{EF6DB118-8165-4ED9-9BB0-1867E02C082B}" destId="{52748333-C8B1-4AE3-878C-B24800C3BDE7}" srcOrd="1" destOrd="0" parTransId="{FB41E836-DC1E-48C6-9D4A-9B7FF67D8EE4}" sibTransId="{E604B3B2-9D37-4AD2-97A3-CFD317CB41FF}"/>
    <dgm:cxn modelId="{0C816F6B-A815-4A98-A17E-C472DA930B04}" type="presOf" srcId="{F4CDC90E-CD18-4658-B974-72FD4B55E257}" destId="{8543B26F-0AB9-44F5-B744-BBDD2AAF2C10}" srcOrd="0" destOrd="0" presId="urn:microsoft.com/office/officeart/2005/8/layout/chevron2"/>
    <dgm:cxn modelId="{3255D43B-0547-4D88-9E7B-A14E57C4D76B}" type="presOf" srcId="{627F0B1B-5AD5-46FD-AD70-C61B53DE4793}" destId="{7BE07E8D-B6BC-40E2-81F4-3B91A98B5534}" srcOrd="0" destOrd="1" presId="urn:microsoft.com/office/officeart/2005/8/layout/chevron2"/>
    <dgm:cxn modelId="{35051315-4F82-4D71-8443-0683580BC517}" srcId="{F4CDC90E-CD18-4658-B974-72FD4B55E257}" destId="{F001062A-C7C8-48AC-A5A4-1C9054382145}" srcOrd="1" destOrd="0" parTransId="{9A8BAA4F-C619-47A9-9DAB-4E5594CD11CC}" sibTransId="{2D241DEB-9143-4DA0-88B0-C07C871FEF0B}"/>
    <dgm:cxn modelId="{40D40241-8B3B-4F5D-914F-1B3C0BD38C47}" type="presOf" srcId="{F02BC816-0042-46DF-B9E0-F9725ADAF566}" destId="{5FBFA2EB-A0D5-48AE-B56F-3FE7B50A5B50}" srcOrd="0" destOrd="2" presId="urn:microsoft.com/office/officeart/2005/8/layout/chevron2"/>
    <dgm:cxn modelId="{018E02B9-F9DF-4B73-B4E7-40FCE1F3ECFD}" type="presOf" srcId="{52748333-C8B1-4AE3-878C-B24800C3BDE7}" destId="{53040696-84EE-4F4A-AE83-37FA6B720903}" srcOrd="0" destOrd="0" presId="urn:microsoft.com/office/officeart/2005/8/layout/chevron2"/>
    <dgm:cxn modelId="{733274BC-3FF4-423C-96E1-AD45F8D0999E}" srcId="{F4CDC90E-CD18-4658-B974-72FD4B55E257}" destId="{F02BC816-0042-46DF-B9E0-F9725ADAF566}" srcOrd="2" destOrd="0" parTransId="{3AC2CAAE-18D4-4D6B-93AD-31FA94182792}" sibTransId="{B0711C93-5E06-4DEE-8669-F9F38F541744}"/>
    <dgm:cxn modelId="{F537AD21-13EB-4738-A751-669F2D639875}" srcId="{52748333-C8B1-4AE3-878C-B24800C3BDE7}" destId="{69713B7E-61EF-46E2-95F1-8763F955B78D}" srcOrd="1" destOrd="0" parTransId="{7151B511-B97D-40DD-A54C-1A147232D55E}" sibTransId="{7E2924A0-B30B-4513-A97D-AC7D0A1A9DDB}"/>
    <dgm:cxn modelId="{97ABC878-B25B-4B5E-9FD4-69D6F0B1A91E}" type="presOf" srcId="{F001062A-C7C8-48AC-A5A4-1C9054382145}" destId="{5FBFA2EB-A0D5-48AE-B56F-3FE7B50A5B50}" srcOrd="0" destOrd="1" presId="urn:microsoft.com/office/officeart/2005/8/layout/chevron2"/>
    <dgm:cxn modelId="{7DB608AD-1B8C-4493-A19D-9494D39E984C}" type="presOf" srcId="{1907A618-7EE9-486C-B5FA-111E77232342}" destId="{5FBFA2EB-A0D5-48AE-B56F-3FE7B50A5B50}" srcOrd="0" destOrd="0" presId="urn:microsoft.com/office/officeart/2005/8/layout/chevron2"/>
    <dgm:cxn modelId="{475948F4-BC2A-4042-8007-FBC53DB3F2F2}" type="presOf" srcId="{7702D480-ADE4-452E-83D8-ECDC036798C7}" destId="{7BE07E8D-B6BC-40E2-81F4-3B91A98B5534}" srcOrd="0" destOrd="0" presId="urn:microsoft.com/office/officeart/2005/8/layout/chevron2"/>
    <dgm:cxn modelId="{80265D56-486A-4E70-A1CB-34890B8699DE}" srcId="{A24FB023-6EE1-44ED-A712-444FCACC2738}" destId="{7702D480-ADE4-452E-83D8-ECDC036798C7}" srcOrd="0" destOrd="0" parTransId="{4771E01B-DAA0-4B9A-8F19-6F545A60EDA7}" sibTransId="{890B03FC-59DE-4F02-B18D-52854CFBB966}"/>
    <dgm:cxn modelId="{2E7F0F52-F71E-4A3F-B3AE-0ABA19DDA9A8}" srcId="{EF6DB118-8165-4ED9-9BB0-1867E02C082B}" destId="{F4CDC90E-CD18-4658-B974-72FD4B55E257}" srcOrd="0" destOrd="0" parTransId="{08A451C5-70C3-4699-B927-28CF3CA89141}" sibTransId="{A7D126DF-317D-4DBA-A6E2-7A45ABA871FC}"/>
    <dgm:cxn modelId="{27F24491-EA6D-450B-A3F8-C31B3B58B22C}" srcId="{F4CDC90E-CD18-4658-B974-72FD4B55E257}" destId="{1907A618-7EE9-486C-B5FA-111E77232342}" srcOrd="0" destOrd="0" parTransId="{9CAE34B3-03D1-4B28-99C8-653A43C4D3FC}" sibTransId="{3ADB57E6-85B1-4A1F-9AC2-93B6F55B0219}"/>
    <dgm:cxn modelId="{522D3DBE-A2CC-4B69-8128-907BF017A588}" srcId="{52748333-C8B1-4AE3-878C-B24800C3BDE7}" destId="{07522E7B-CDE7-404D-9C7E-F992C83B8170}" srcOrd="2" destOrd="0" parTransId="{28EA9623-ADB6-4C0F-AFC2-D5D006BE4676}" sibTransId="{A59862DF-13CB-479F-8866-E487F6485AD0}"/>
    <dgm:cxn modelId="{79FFFF5D-951E-4670-9C96-381F3FF641DC}" srcId="{A24FB023-6EE1-44ED-A712-444FCACC2738}" destId="{1BC74BCE-9B8C-4DFC-B394-6E10C5DD047D}" srcOrd="2" destOrd="0" parTransId="{6DE38E0B-419D-48CA-A347-79B176104418}" sibTransId="{7DB17406-F33D-4B30-85CD-64585E54CE0F}"/>
    <dgm:cxn modelId="{B71F8047-414D-4D94-BAA9-5AD0FF803A14}" type="presOf" srcId="{1D5CE929-B3DA-40EB-AB4F-F4B62F7DA102}" destId="{13AE9330-5A7A-4E10-A7A6-CF71EE677CA8}" srcOrd="0" destOrd="0" presId="urn:microsoft.com/office/officeart/2005/8/layout/chevron2"/>
    <dgm:cxn modelId="{C007EAC2-5891-4DFE-9B0D-F407597F7DF4}" type="presOf" srcId="{07522E7B-CDE7-404D-9C7E-F992C83B8170}" destId="{13AE9330-5A7A-4E10-A7A6-CF71EE677CA8}" srcOrd="0" destOrd="2" presId="urn:microsoft.com/office/officeart/2005/8/layout/chevron2"/>
    <dgm:cxn modelId="{4342BDA0-B57D-4E5B-89B6-257A4D2D1C11}" srcId="{A24FB023-6EE1-44ED-A712-444FCACC2738}" destId="{627F0B1B-5AD5-46FD-AD70-C61B53DE4793}" srcOrd="1" destOrd="0" parTransId="{772C938A-2741-4858-82F1-C0E00F760429}" sibTransId="{5BC9C442-C692-430C-8A8F-736787425163}"/>
    <dgm:cxn modelId="{F9F4135F-3590-4088-8AEF-7439E7C513E5}" type="presOf" srcId="{EF6DB118-8165-4ED9-9BB0-1867E02C082B}" destId="{9BDB39FB-F46C-494E-81C0-4B6067C12194}" srcOrd="0" destOrd="0" presId="urn:microsoft.com/office/officeart/2005/8/layout/chevron2"/>
    <dgm:cxn modelId="{4E97D27F-93B9-4D71-A2A2-CF42CCFB3E30}" type="presOf" srcId="{A24FB023-6EE1-44ED-A712-444FCACC2738}" destId="{11E3FAF1-0AB6-4453-8512-6C6A030E5EDD}" srcOrd="0" destOrd="0" presId="urn:microsoft.com/office/officeart/2005/8/layout/chevron2"/>
    <dgm:cxn modelId="{0D94F67A-733F-453E-863E-494E562153BE}" srcId="{52748333-C8B1-4AE3-878C-B24800C3BDE7}" destId="{1D5CE929-B3DA-40EB-AB4F-F4B62F7DA102}" srcOrd="0" destOrd="0" parTransId="{DF64316E-620B-463B-B4CB-A41826D8CDCC}" sibTransId="{6C0B8A65-F86F-4A9C-8024-48C791AFB04D}"/>
    <dgm:cxn modelId="{A6DC2B8B-C079-4B5F-B16D-511E696E3F5E}" type="presOf" srcId="{69713B7E-61EF-46E2-95F1-8763F955B78D}" destId="{13AE9330-5A7A-4E10-A7A6-CF71EE677CA8}" srcOrd="0" destOrd="1" presId="urn:microsoft.com/office/officeart/2005/8/layout/chevron2"/>
    <dgm:cxn modelId="{312EABF2-E373-4C7C-97BD-DD890A15CF33}" type="presOf" srcId="{1BC74BCE-9B8C-4DFC-B394-6E10C5DD047D}" destId="{7BE07E8D-B6BC-40E2-81F4-3B91A98B5534}" srcOrd="0" destOrd="2" presId="urn:microsoft.com/office/officeart/2005/8/layout/chevron2"/>
    <dgm:cxn modelId="{AD494F02-673C-4B2F-A3E0-AEB0350805CD}" srcId="{EF6DB118-8165-4ED9-9BB0-1867E02C082B}" destId="{A24FB023-6EE1-44ED-A712-444FCACC2738}" srcOrd="2" destOrd="0" parTransId="{7EDF0ABE-5954-4703-A1C0-6ED1673B946C}" sibTransId="{F71CD613-DF54-417A-8226-69D3DB32F1A3}"/>
    <dgm:cxn modelId="{D9049BEC-861E-4B11-A0F3-2370C8252EED}" type="presParOf" srcId="{9BDB39FB-F46C-494E-81C0-4B6067C12194}" destId="{D424147D-8FDE-43C5-956E-7C161D5B0BB2}" srcOrd="0" destOrd="0" presId="urn:microsoft.com/office/officeart/2005/8/layout/chevron2"/>
    <dgm:cxn modelId="{A0F75113-9B98-459E-A5DF-604C6E2AD3AE}" type="presParOf" srcId="{D424147D-8FDE-43C5-956E-7C161D5B0BB2}" destId="{8543B26F-0AB9-44F5-B744-BBDD2AAF2C10}" srcOrd="0" destOrd="0" presId="urn:microsoft.com/office/officeart/2005/8/layout/chevron2"/>
    <dgm:cxn modelId="{E471D836-3796-40B0-B56D-2CC023B47E96}" type="presParOf" srcId="{D424147D-8FDE-43C5-956E-7C161D5B0BB2}" destId="{5FBFA2EB-A0D5-48AE-B56F-3FE7B50A5B50}" srcOrd="1" destOrd="0" presId="urn:microsoft.com/office/officeart/2005/8/layout/chevron2"/>
    <dgm:cxn modelId="{4818CB1F-7554-4AC5-91BB-1248A3DD1085}" type="presParOf" srcId="{9BDB39FB-F46C-494E-81C0-4B6067C12194}" destId="{64EBE684-BD1D-4112-9924-ED1874A97ED4}" srcOrd="1" destOrd="0" presId="urn:microsoft.com/office/officeart/2005/8/layout/chevron2"/>
    <dgm:cxn modelId="{78C17A52-83DB-44A6-9393-F4DCB5FB0849}" type="presParOf" srcId="{9BDB39FB-F46C-494E-81C0-4B6067C12194}" destId="{26808235-CA12-4383-8353-DBCA786A948C}" srcOrd="2" destOrd="0" presId="urn:microsoft.com/office/officeart/2005/8/layout/chevron2"/>
    <dgm:cxn modelId="{42467326-7566-4E4A-AEB1-F929AD450F2A}" type="presParOf" srcId="{26808235-CA12-4383-8353-DBCA786A948C}" destId="{53040696-84EE-4F4A-AE83-37FA6B720903}" srcOrd="0" destOrd="0" presId="urn:microsoft.com/office/officeart/2005/8/layout/chevron2"/>
    <dgm:cxn modelId="{CED36C36-E556-4C12-BC45-7A97E0C43DD1}" type="presParOf" srcId="{26808235-CA12-4383-8353-DBCA786A948C}" destId="{13AE9330-5A7A-4E10-A7A6-CF71EE677CA8}" srcOrd="1" destOrd="0" presId="urn:microsoft.com/office/officeart/2005/8/layout/chevron2"/>
    <dgm:cxn modelId="{45B6A532-A8F8-47A3-92A1-6F9A143E86C1}" type="presParOf" srcId="{9BDB39FB-F46C-494E-81C0-4B6067C12194}" destId="{520ACED8-52C8-462A-A0CA-A1D89CD6231D}" srcOrd="3" destOrd="0" presId="urn:microsoft.com/office/officeart/2005/8/layout/chevron2"/>
    <dgm:cxn modelId="{0CE1EF66-7262-40C1-889B-CF1472D66239}" type="presParOf" srcId="{9BDB39FB-F46C-494E-81C0-4B6067C12194}" destId="{93C26528-A02D-447B-97D5-AFE428060FA1}" srcOrd="4" destOrd="0" presId="urn:microsoft.com/office/officeart/2005/8/layout/chevron2"/>
    <dgm:cxn modelId="{AAC22E8C-38B8-441A-A9B3-698E5841BA64}" type="presParOf" srcId="{93C26528-A02D-447B-97D5-AFE428060FA1}" destId="{11E3FAF1-0AB6-4453-8512-6C6A030E5EDD}" srcOrd="0" destOrd="0" presId="urn:microsoft.com/office/officeart/2005/8/layout/chevron2"/>
    <dgm:cxn modelId="{4B1FA30E-C600-4806-8A35-0DE57C2F05B0}" type="presParOf" srcId="{93C26528-A02D-447B-97D5-AFE428060FA1}" destId="{7BE07E8D-B6BC-40E2-81F4-3B91A98B553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5302C4-8BC7-46E6-99D1-61B2465005E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8FB698-D3F8-41A1-8985-E9CD7A9F61E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Сроки обучения: 20 июня 2022 г.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E798F5-91B8-4FC4-8BBC-26AC90134FCF}" type="parTrans" cxnId="{737DC982-AE3F-4FAC-A702-31464E97B6CC}">
      <dgm:prSet/>
      <dgm:spPr/>
      <dgm:t>
        <a:bodyPr/>
        <a:lstStyle/>
        <a:p>
          <a:endParaRPr lang="ru-RU"/>
        </a:p>
      </dgm:t>
    </dgm:pt>
    <dgm:pt modelId="{5CC88407-2438-4BEE-8081-AF0156703E74}" type="sibTrans" cxnId="{737DC982-AE3F-4FAC-A702-31464E97B6CC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060EE2A9-9CEF-498A-B561-BE887999313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Сроки обучения: 27 июня 2022 г. 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4DA3A1D-716A-4AC8-8208-3000AF9BEC44}" type="parTrans" cxnId="{D40B484E-79EF-4173-AAF4-C8E6B4B0EF52}">
      <dgm:prSet/>
      <dgm:spPr/>
      <dgm:t>
        <a:bodyPr/>
        <a:lstStyle/>
        <a:p>
          <a:endParaRPr lang="ru-RU"/>
        </a:p>
      </dgm:t>
    </dgm:pt>
    <dgm:pt modelId="{64EFC63F-314D-45FE-804D-2ECF1D51B0CF}" type="sibTrans" cxnId="{D40B484E-79EF-4173-AAF4-C8E6B4B0EF52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1153609B-1732-496A-A7E0-0DC6A3EEFFC4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/>
          </a:solidFill>
        </a:ln>
      </dgm:spPr>
      <dgm:t>
        <a:bodyPr>
          <a:scene3d>
            <a:camera prst="orthographicFront"/>
            <a:lightRig rig="threePt" dir="t"/>
          </a:scene3d>
          <a:sp3d extrusionH="57150">
            <a:bevelT w="38100" h="38100" prst="slope"/>
          </a:sp3d>
        </a:bodyPr>
        <a:lstStyle/>
        <a:p>
          <a:pPr rtl="0"/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rPr>
            <a:t>Обучение школьных  команд (</a:t>
          </a: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rPr>
            <a:t>команд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rPr>
            <a:t> СПО) муниципальных органов управления образованием</a:t>
          </a:r>
          <a:endParaRPr lang="ru-RU" sz="1600" dirty="0"/>
        </a:p>
      </dgm:t>
    </dgm:pt>
    <dgm:pt modelId="{AA89E12B-45F2-4332-874C-171FFE625EDD}" type="parTrans" cxnId="{26E0905E-C19F-4BED-847B-6569CD4AFC66}">
      <dgm:prSet/>
      <dgm:spPr/>
      <dgm:t>
        <a:bodyPr/>
        <a:lstStyle/>
        <a:p>
          <a:endParaRPr lang="ru-RU"/>
        </a:p>
      </dgm:t>
    </dgm:pt>
    <dgm:pt modelId="{C10C88CE-65D4-4CE4-93B9-384180A6CE2F}" type="sibTrans" cxnId="{26E0905E-C19F-4BED-847B-6569CD4AFC66}">
      <dgm:prSet/>
      <dgm:spPr/>
      <dgm:t>
        <a:bodyPr/>
        <a:lstStyle/>
        <a:p>
          <a:endParaRPr lang="ru-RU"/>
        </a:p>
      </dgm:t>
    </dgm:pt>
    <dgm:pt modelId="{CEE453A7-7F6F-4270-84D3-B10C9F758FF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Сроки обучения:  1,8,125,22 августа 2022г.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6EE4FE-14D9-48C6-B34D-74BE7D48F369}" type="parTrans" cxnId="{36D7B3FD-39D1-4714-9C92-252F6BFEE192}">
      <dgm:prSet/>
      <dgm:spPr/>
      <dgm:t>
        <a:bodyPr/>
        <a:lstStyle/>
        <a:p>
          <a:endParaRPr lang="ru-RU"/>
        </a:p>
      </dgm:t>
    </dgm:pt>
    <dgm:pt modelId="{C95F8926-DEFD-4E43-8C7E-A988C04F58E4}" type="sibTrans" cxnId="{36D7B3FD-39D1-4714-9C92-252F6BFEE192}">
      <dgm:prSet/>
      <dgm:spPr/>
      <dgm:t>
        <a:bodyPr/>
        <a:lstStyle/>
        <a:p>
          <a:endParaRPr lang="ru-RU"/>
        </a:p>
      </dgm:t>
    </dgm:pt>
    <dgm:pt modelId="{F4A3673E-7968-46A8-B324-1DFAA4D42C09}">
      <dgm:prSet phldrT="[Текст]" custT="1"/>
      <dgm:spPr>
        <a:solidFill>
          <a:schemeClr val="bg2">
            <a:lumMod val="90000"/>
            <a:alpha val="9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rPr>
            <a:t>Обучение    классных руководителей (кураторов СПО)  общеобразовательных организаций Чеченской Республики</a:t>
          </a:r>
          <a:endParaRPr lang="ru-RU" sz="1400" dirty="0"/>
        </a:p>
      </dgm:t>
    </dgm:pt>
    <dgm:pt modelId="{8B74DDA4-987D-43BB-BA04-5363AC58511B}" type="parTrans" cxnId="{3EE2A986-0CE9-483E-8B69-53E10ECEF9D8}">
      <dgm:prSet/>
      <dgm:spPr/>
      <dgm:t>
        <a:bodyPr/>
        <a:lstStyle/>
        <a:p>
          <a:endParaRPr lang="ru-RU"/>
        </a:p>
      </dgm:t>
    </dgm:pt>
    <dgm:pt modelId="{61BFB4FD-838D-48C7-8FAE-02AE3FBC7A8B}" type="sibTrans" cxnId="{3EE2A986-0CE9-483E-8B69-53E10ECEF9D8}">
      <dgm:prSet/>
      <dgm:spPr/>
      <dgm:t>
        <a:bodyPr/>
        <a:lstStyle/>
        <a:p>
          <a:endParaRPr lang="ru-RU"/>
        </a:p>
      </dgm:t>
    </dgm:pt>
    <dgm:pt modelId="{B9603F66-3630-45DF-B2A7-C94BD6A60832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3">
            <a:lumMod val="60000"/>
            <a:lumOff val="40000"/>
          </a:schemeClr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>
          <a:scene3d>
            <a:camera prst="perspectiveLeft"/>
            <a:lightRig rig="threePt" dir="t"/>
          </a:scene3d>
        </a:bodyPr>
        <a:lstStyle/>
        <a:p>
          <a:pPr algn="l" rtl="0"/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rPr>
            <a:t>Министерство просвещения РФ ФГАОУ ДПО «Академия </a:t>
          </a:r>
          <a:r>
            <a:rPr kumimoji="0" lang="ru-RU" sz="2000" b="1" i="0" u="none" strike="noStrike" cap="none" normalizeH="0" baseline="0" dirty="0" err="1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rPr>
            <a:t>Минпросвещения</a:t>
          </a: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rPr>
            <a:t> России</a:t>
          </a:r>
          <a:r>
            <a:rPr kumimoji="0" lang="ru-RU" sz="17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rPr>
            <a:t>»</a:t>
          </a:r>
          <a:endParaRPr lang="ru-RU" sz="1700" dirty="0"/>
        </a:p>
      </dgm:t>
    </dgm:pt>
    <dgm:pt modelId="{E30DA7CA-518F-47F2-8B83-675DE2A59143}" type="parTrans" cxnId="{048C6F53-8B33-41B7-BB6E-99938304BE1C}">
      <dgm:prSet/>
      <dgm:spPr/>
      <dgm:t>
        <a:bodyPr/>
        <a:lstStyle/>
        <a:p>
          <a:endParaRPr lang="ru-RU"/>
        </a:p>
      </dgm:t>
    </dgm:pt>
    <dgm:pt modelId="{A2BACFDF-68EC-4F06-A83B-7D220E1C21E7}" type="sibTrans" cxnId="{048C6F53-8B33-41B7-BB6E-99938304BE1C}">
      <dgm:prSet/>
      <dgm:spPr/>
      <dgm:t>
        <a:bodyPr/>
        <a:lstStyle/>
        <a:p>
          <a:endParaRPr lang="ru-RU"/>
        </a:p>
      </dgm:t>
    </dgm:pt>
    <dgm:pt modelId="{00DC2478-AD0D-459C-90B6-742797BEEDAC}">
      <dgm:prSet custT="1"/>
      <dgm:spPr>
        <a:solidFill>
          <a:schemeClr val="bg2">
            <a:lumMod val="90000"/>
            <a:alpha val="90000"/>
          </a:schemeClr>
        </a:solidFill>
        <a:ln>
          <a:solidFill>
            <a:schemeClr val="accent2"/>
          </a:solidFill>
        </a:ln>
      </dgm:spPr>
      <dgm:t>
        <a:bodyPr/>
        <a:lstStyle/>
        <a:p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2804782-3BD2-4A5A-B6E2-E3495FF2A6F3}" type="parTrans" cxnId="{6363683D-F894-415E-ACD9-57BB80000669}">
      <dgm:prSet/>
      <dgm:spPr/>
      <dgm:t>
        <a:bodyPr/>
        <a:lstStyle/>
        <a:p>
          <a:endParaRPr lang="ru-RU"/>
        </a:p>
      </dgm:t>
    </dgm:pt>
    <dgm:pt modelId="{EC074F57-DFFB-4D06-BBD4-99E80B8354E1}" type="sibTrans" cxnId="{6363683D-F894-415E-ACD9-57BB80000669}">
      <dgm:prSet/>
      <dgm:spPr/>
      <dgm:t>
        <a:bodyPr/>
        <a:lstStyle/>
        <a:p>
          <a:endParaRPr lang="ru-RU"/>
        </a:p>
      </dgm:t>
    </dgm:pt>
    <dgm:pt modelId="{EF766205-521F-4329-9D2E-536FF07E35C3}" type="pres">
      <dgm:prSet presAssocID="{465302C4-8BC7-46E6-99D1-61B2465005E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9AE61F-050C-43F9-9231-3328EE363C4E}" type="pres">
      <dgm:prSet presAssocID="{D88FB698-D3F8-41A1-8985-E9CD7A9F61EA}" presName="composite" presStyleCnt="0"/>
      <dgm:spPr/>
    </dgm:pt>
    <dgm:pt modelId="{044CC447-B736-4E37-AF00-7B1F9690978C}" type="pres">
      <dgm:prSet presAssocID="{D88FB698-D3F8-41A1-8985-E9CD7A9F61E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3655F-BB94-48E1-93FC-5E61B7AF6E23}" type="pres">
      <dgm:prSet presAssocID="{D88FB698-D3F8-41A1-8985-E9CD7A9F61EA}" presName="parSh" presStyleLbl="node1" presStyleIdx="0" presStyleCnt="3" custLinFactNeighborX="27746" custLinFactNeighborY="-74109"/>
      <dgm:spPr/>
      <dgm:t>
        <a:bodyPr/>
        <a:lstStyle/>
        <a:p>
          <a:endParaRPr lang="ru-RU"/>
        </a:p>
      </dgm:t>
    </dgm:pt>
    <dgm:pt modelId="{61CAF86B-6C2B-4EB1-A633-ECA9ADA80952}" type="pres">
      <dgm:prSet presAssocID="{D88FB698-D3F8-41A1-8985-E9CD7A9F61EA}" presName="desTx" presStyleLbl="fgAcc1" presStyleIdx="0" presStyleCnt="3" custScaleX="136011" custScaleY="176323" custLinFactNeighborX="2030" custLinFactNeighborY="66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153EB-9D8D-460A-9A3F-66C614E5A280}" type="pres">
      <dgm:prSet presAssocID="{5CC88407-2438-4BEE-8081-AF0156703E74}" presName="sibTrans" presStyleLbl="sibTrans2D1" presStyleIdx="0" presStyleCnt="2" custLinFactNeighborX="-12920" custLinFactNeighborY="77010"/>
      <dgm:spPr/>
      <dgm:t>
        <a:bodyPr/>
        <a:lstStyle/>
        <a:p>
          <a:endParaRPr lang="ru-RU"/>
        </a:p>
      </dgm:t>
    </dgm:pt>
    <dgm:pt modelId="{B64E42C9-23FC-4A1C-BDAA-99F4DC47D051}" type="pres">
      <dgm:prSet presAssocID="{5CC88407-2438-4BEE-8081-AF0156703E74}" presName="connTx" presStyleLbl="sibTrans2D1" presStyleIdx="0" presStyleCnt="2"/>
      <dgm:spPr/>
      <dgm:t>
        <a:bodyPr/>
        <a:lstStyle/>
        <a:p>
          <a:endParaRPr lang="ru-RU"/>
        </a:p>
      </dgm:t>
    </dgm:pt>
    <dgm:pt modelId="{89BB2532-8AD1-45EA-BD67-E57DC1CB4781}" type="pres">
      <dgm:prSet presAssocID="{060EE2A9-9CEF-498A-B561-BE8879993133}" presName="composite" presStyleCnt="0"/>
      <dgm:spPr/>
    </dgm:pt>
    <dgm:pt modelId="{B42E62AE-B652-4383-AFD9-FD084A18C231}" type="pres">
      <dgm:prSet presAssocID="{060EE2A9-9CEF-498A-B561-BE8879993133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55804-9CF4-47E8-BF6D-99FBF44985B1}" type="pres">
      <dgm:prSet presAssocID="{060EE2A9-9CEF-498A-B561-BE8879993133}" presName="parSh" presStyleLbl="node1" presStyleIdx="1" presStyleCnt="3" custLinFactNeighborX="8017" custLinFactNeighborY="-73217"/>
      <dgm:spPr/>
      <dgm:t>
        <a:bodyPr/>
        <a:lstStyle/>
        <a:p>
          <a:endParaRPr lang="ru-RU"/>
        </a:p>
      </dgm:t>
    </dgm:pt>
    <dgm:pt modelId="{D623B072-2F3F-4065-AD20-9E0DFBCDBD5A}" type="pres">
      <dgm:prSet presAssocID="{060EE2A9-9CEF-498A-B561-BE8879993133}" presName="desTx" presStyleLbl="fgAcc1" presStyleIdx="1" presStyleCnt="3" custScaleX="106982" custScaleY="155385" custLinFactNeighborX="-13794" custLinFactNeighborY="75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1EF46-F45F-44EF-8A80-786AD7E83E9B}" type="pres">
      <dgm:prSet presAssocID="{64EFC63F-314D-45FE-804D-2ECF1D51B0CF}" presName="sibTrans" presStyleLbl="sibTrans2D1" presStyleIdx="1" presStyleCnt="2" custLinFactNeighborX="648" custLinFactNeighborY="56767"/>
      <dgm:spPr/>
      <dgm:t>
        <a:bodyPr/>
        <a:lstStyle/>
        <a:p>
          <a:endParaRPr lang="ru-RU"/>
        </a:p>
      </dgm:t>
    </dgm:pt>
    <dgm:pt modelId="{7316B0B1-9E92-416B-A37C-C40401A2C3A3}" type="pres">
      <dgm:prSet presAssocID="{64EFC63F-314D-45FE-804D-2ECF1D51B0CF}" presName="connTx" presStyleLbl="sibTrans2D1" presStyleIdx="1" presStyleCnt="2"/>
      <dgm:spPr/>
      <dgm:t>
        <a:bodyPr/>
        <a:lstStyle/>
        <a:p>
          <a:endParaRPr lang="ru-RU"/>
        </a:p>
      </dgm:t>
    </dgm:pt>
    <dgm:pt modelId="{31A4CDE1-5F16-4CB3-A5DA-D22DA28086B8}" type="pres">
      <dgm:prSet presAssocID="{CEE453A7-7F6F-4270-84D3-B10C9F758FFC}" presName="composite" presStyleCnt="0"/>
      <dgm:spPr/>
    </dgm:pt>
    <dgm:pt modelId="{F9049739-93D9-4CC2-8987-3BFA0CB99FF5}" type="pres">
      <dgm:prSet presAssocID="{CEE453A7-7F6F-4270-84D3-B10C9F758FFC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FE6372-AB65-48D3-9B26-7A444C2FEC1B}" type="pres">
      <dgm:prSet presAssocID="{CEE453A7-7F6F-4270-84D3-B10C9F758FFC}" presName="parSh" presStyleLbl="node1" presStyleIdx="2" presStyleCnt="3" custLinFactNeighborX="5011" custLinFactNeighborY="-79419"/>
      <dgm:spPr/>
      <dgm:t>
        <a:bodyPr/>
        <a:lstStyle/>
        <a:p>
          <a:endParaRPr lang="ru-RU"/>
        </a:p>
      </dgm:t>
    </dgm:pt>
    <dgm:pt modelId="{6617B87F-1849-4115-ADB7-0B777E44443A}" type="pres">
      <dgm:prSet presAssocID="{CEE453A7-7F6F-4270-84D3-B10C9F758FFC}" presName="desTx" presStyleLbl="fgAcc1" presStyleIdx="2" presStyleCnt="3" custScaleY="146169" custLinFactNeighborX="-13251" custLinFactNeighborY="67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4B8659-1167-4E74-B4E2-FFC679F812E8}" type="presOf" srcId="{64EFC63F-314D-45FE-804D-2ECF1D51B0CF}" destId="{7316B0B1-9E92-416B-A37C-C40401A2C3A3}" srcOrd="1" destOrd="0" presId="urn:microsoft.com/office/officeart/2005/8/layout/process3"/>
    <dgm:cxn modelId="{0911B08E-8241-4D1A-BBA3-8CDE699DC482}" type="presOf" srcId="{5CC88407-2438-4BEE-8081-AF0156703E74}" destId="{B64E42C9-23FC-4A1C-BDAA-99F4DC47D051}" srcOrd="1" destOrd="0" presId="urn:microsoft.com/office/officeart/2005/8/layout/process3"/>
    <dgm:cxn modelId="{D40B484E-79EF-4173-AAF4-C8E6B4B0EF52}" srcId="{465302C4-8BC7-46E6-99D1-61B2465005EC}" destId="{060EE2A9-9CEF-498A-B561-BE8879993133}" srcOrd="1" destOrd="0" parTransId="{E4DA3A1D-716A-4AC8-8208-3000AF9BEC44}" sibTransId="{64EFC63F-314D-45FE-804D-2ECF1D51B0CF}"/>
    <dgm:cxn modelId="{048C6F53-8B33-41B7-BB6E-99938304BE1C}" srcId="{D88FB698-D3F8-41A1-8985-E9CD7A9F61EA}" destId="{B9603F66-3630-45DF-B2A7-C94BD6A60832}" srcOrd="0" destOrd="0" parTransId="{E30DA7CA-518F-47F2-8B83-675DE2A59143}" sibTransId="{A2BACFDF-68EC-4F06-A83B-7D220E1C21E7}"/>
    <dgm:cxn modelId="{F8D4AB3F-47DE-4043-A3C7-B0292CF653AA}" type="presOf" srcId="{B9603F66-3630-45DF-B2A7-C94BD6A60832}" destId="{61CAF86B-6C2B-4EB1-A633-ECA9ADA80952}" srcOrd="0" destOrd="0" presId="urn:microsoft.com/office/officeart/2005/8/layout/process3"/>
    <dgm:cxn modelId="{10C6E612-5655-4CD5-B8B2-594942DD0FCA}" type="presOf" srcId="{5CC88407-2438-4BEE-8081-AF0156703E74}" destId="{82B153EB-9D8D-460A-9A3F-66C614E5A280}" srcOrd="0" destOrd="0" presId="urn:microsoft.com/office/officeart/2005/8/layout/process3"/>
    <dgm:cxn modelId="{22139CAC-7DC6-495D-A94B-901C81CCA93C}" type="presOf" srcId="{465302C4-8BC7-46E6-99D1-61B2465005EC}" destId="{EF766205-521F-4329-9D2E-536FF07E35C3}" srcOrd="0" destOrd="0" presId="urn:microsoft.com/office/officeart/2005/8/layout/process3"/>
    <dgm:cxn modelId="{862B0B47-69AE-47C2-8422-EA7364A441D4}" type="presOf" srcId="{64EFC63F-314D-45FE-804D-2ECF1D51B0CF}" destId="{A1F1EF46-F45F-44EF-8A80-786AD7E83E9B}" srcOrd="0" destOrd="0" presId="urn:microsoft.com/office/officeart/2005/8/layout/process3"/>
    <dgm:cxn modelId="{26E0905E-C19F-4BED-847B-6569CD4AFC66}" srcId="{060EE2A9-9CEF-498A-B561-BE8879993133}" destId="{1153609B-1732-496A-A7E0-0DC6A3EEFFC4}" srcOrd="0" destOrd="0" parTransId="{AA89E12B-45F2-4332-874C-171FFE625EDD}" sibTransId="{C10C88CE-65D4-4CE4-93B9-384180A6CE2F}"/>
    <dgm:cxn modelId="{6363683D-F894-415E-ACD9-57BB80000669}" srcId="{CEE453A7-7F6F-4270-84D3-B10C9F758FFC}" destId="{00DC2478-AD0D-459C-90B6-742797BEEDAC}" srcOrd="1" destOrd="0" parTransId="{E2804782-3BD2-4A5A-B6E2-E3495FF2A6F3}" sibTransId="{EC074F57-DFFB-4D06-BBD4-99E80B8354E1}"/>
    <dgm:cxn modelId="{91B6FD8A-C6B7-44DA-9FD0-608297AC5ACE}" type="presOf" srcId="{060EE2A9-9CEF-498A-B561-BE8879993133}" destId="{B42E62AE-B652-4383-AFD9-FD084A18C231}" srcOrd="0" destOrd="0" presId="urn:microsoft.com/office/officeart/2005/8/layout/process3"/>
    <dgm:cxn modelId="{36D7B3FD-39D1-4714-9C92-252F6BFEE192}" srcId="{465302C4-8BC7-46E6-99D1-61B2465005EC}" destId="{CEE453A7-7F6F-4270-84D3-B10C9F758FFC}" srcOrd="2" destOrd="0" parTransId="{756EE4FE-14D9-48C6-B34D-74BE7D48F369}" sibTransId="{C95F8926-DEFD-4E43-8C7E-A988C04F58E4}"/>
    <dgm:cxn modelId="{C64D7BAC-E063-4276-9C91-519C83DB0024}" type="presOf" srcId="{D88FB698-D3F8-41A1-8985-E9CD7A9F61EA}" destId="{C213655F-BB94-48E1-93FC-5E61B7AF6E23}" srcOrd="1" destOrd="0" presId="urn:microsoft.com/office/officeart/2005/8/layout/process3"/>
    <dgm:cxn modelId="{A9BBA513-60AA-48C7-B6DF-29C6B61356C6}" type="presOf" srcId="{F4A3673E-7968-46A8-B324-1DFAA4D42C09}" destId="{6617B87F-1849-4115-ADB7-0B777E44443A}" srcOrd="0" destOrd="0" presId="urn:microsoft.com/office/officeart/2005/8/layout/process3"/>
    <dgm:cxn modelId="{3EE2A986-0CE9-483E-8B69-53E10ECEF9D8}" srcId="{CEE453A7-7F6F-4270-84D3-B10C9F758FFC}" destId="{F4A3673E-7968-46A8-B324-1DFAA4D42C09}" srcOrd="0" destOrd="0" parTransId="{8B74DDA4-987D-43BB-BA04-5363AC58511B}" sibTransId="{61BFB4FD-838D-48C7-8FAE-02AE3FBC7A8B}"/>
    <dgm:cxn modelId="{8A7F8EB6-42D5-46FF-AB6B-7B25AD6A36C4}" type="presOf" srcId="{00DC2478-AD0D-459C-90B6-742797BEEDAC}" destId="{6617B87F-1849-4115-ADB7-0B777E44443A}" srcOrd="0" destOrd="1" presId="urn:microsoft.com/office/officeart/2005/8/layout/process3"/>
    <dgm:cxn modelId="{46F9EC9B-F5F3-4D81-91AE-CD10C02C45BE}" type="presOf" srcId="{1153609B-1732-496A-A7E0-0DC6A3EEFFC4}" destId="{D623B072-2F3F-4065-AD20-9E0DFBCDBD5A}" srcOrd="0" destOrd="0" presId="urn:microsoft.com/office/officeart/2005/8/layout/process3"/>
    <dgm:cxn modelId="{737DC982-AE3F-4FAC-A702-31464E97B6CC}" srcId="{465302C4-8BC7-46E6-99D1-61B2465005EC}" destId="{D88FB698-D3F8-41A1-8985-E9CD7A9F61EA}" srcOrd="0" destOrd="0" parTransId="{D0E798F5-91B8-4FC4-8BBC-26AC90134FCF}" sibTransId="{5CC88407-2438-4BEE-8081-AF0156703E74}"/>
    <dgm:cxn modelId="{6296BB27-7235-4FDE-B116-2264F0694084}" type="presOf" srcId="{CEE453A7-7F6F-4270-84D3-B10C9F758FFC}" destId="{26FE6372-AB65-48D3-9B26-7A444C2FEC1B}" srcOrd="1" destOrd="0" presId="urn:microsoft.com/office/officeart/2005/8/layout/process3"/>
    <dgm:cxn modelId="{0A30DA95-4529-49D7-AF30-69975D3B8752}" type="presOf" srcId="{CEE453A7-7F6F-4270-84D3-B10C9F758FFC}" destId="{F9049739-93D9-4CC2-8987-3BFA0CB99FF5}" srcOrd="0" destOrd="0" presId="urn:microsoft.com/office/officeart/2005/8/layout/process3"/>
    <dgm:cxn modelId="{78CDC8ED-DE02-4E26-AD13-6CA989109E6C}" type="presOf" srcId="{D88FB698-D3F8-41A1-8985-E9CD7A9F61EA}" destId="{044CC447-B736-4E37-AF00-7B1F9690978C}" srcOrd="0" destOrd="0" presId="urn:microsoft.com/office/officeart/2005/8/layout/process3"/>
    <dgm:cxn modelId="{2B6E66C1-9906-4638-98FA-5D5B469AAC53}" type="presOf" srcId="{060EE2A9-9CEF-498A-B561-BE8879993133}" destId="{A1C55804-9CF4-47E8-BF6D-99FBF44985B1}" srcOrd="1" destOrd="0" presId="urn:microsoft.com/office/officeart/2005/8/layout/process3"/>
    <dgm:cxn modelId="{4174A2B3-F6EE-4E5D-A282-8E6FF7B4450F}" type="presParOf" srcId="{EF766205-521F-4329-9D2E-536FF07E35C3}" destId="{B99AE61F-050C-43F9-9231-3328EE363C4E}" srcOrd="0" destOrd="0" presId="urn:microsoft.com/office/officeart/2005/8/layout/process3"/>
    <dgm:cxn modelId="{7D11254E-09AB-470F-8B84-F87C33BC3F69}" type="presParOf" srcId="{B99AE61F-050C-43F9-9231-3328EE363C4E}" destId="{044CC447-B736-4E37-AF00-7B1F9690978C}" srcOrd="0" destOrd="0" presId="urn:microsoft.com/office/officeart/2005/8/layout/process3"/>
    <dgm:cxn modelId="{D6C570AD-AF67-4BB3-8AB0-2340F78FD62F}" type="presParOf" srcId="{B99AE61F-050C-43F9-9231-3328EE363C4E}" destId="{C213655F-BB94-48E1-93FC-5E61B7AF6E23}" srcOrd="1" destOrd="0" presId="urn:microsoft.com/office/officeart/2005/8/layout/process3"/>
    <dgm:cxn modelId="{9667C5B2-4A20-4372-BB91-6E043D0074B5}" type="presParOf" srcId="{B99AE61F-050C-43F9-9231-3328EE363C4E}" destId="{61CAF86B-6C2B-4EB1-A633-ECA9ADA80952}" srcOrd="2" destOrd="0" presId="urn:microsoft.com/office/officeart/2005/8/layout/process3"/>
    <dgm:cxn modelId="{B84B5BC4-5E60-483B-86F8-2ABB446725F3}" type="presParOf" srcId="{EF766205-521F-4329-9D2E-536FF07E35C3}" destId="{82B153EB-9D8D-460A-9A3F-66C614E5A280}" srcOrd="1" destOrd="0" presId="urn:microsoft.com/office/officeart/2005/8/layout/process3"/>
    <dgm:cxn modelId="{90FCD771-7E59-48F1-B8FB-2BC164BA7233}" type="presParOf" srcId="{82B153EB-9D8D-460A-9A3F-66C614E5A280}" destId="{B64E42C9-23FC-4A1C-BDAA-99F4DC47D051}" srcOrd="0" destOrd="0" presId="urn:microsoft.com/office/officeart/2005/8/layout/process3"/>
    <dgm:cxn modelId="{7DB2F9D7-B0D4-44C2-A873-0F6D252C61B5}" type="presParOf" srcId="{EF766205-521F-4329-9D2E-536FF07E35C3}" destId="{89BB2532-8AD1-45EA-BD67-E57DC1CB4781}" srcOrd="2" destOrd="0" presId="urn:microsoft.com/office/officeart/2005/8/layout/process3"/>
    <dgm:cxn modelId="{161D19D0-AB8D-4BBE-BD8A-62646F68397B}" type="presParOf" srcId="{89BB2532-8AD1-45EA-BD67-E57DC1CB4781}" destId="{B42E62AE-B652-4383-AFD9-FD084A18C231}" srcOrd="0" destOrd="0" presId="urn:microsoft.com/office/officeart/2005/8/layout/process3"/>
    <dgm:cxn modelId="{61C53D0A-CB21-4F0A-86AA-647C86627083}" type="presParOf" srcId="{89BB2532-8AD1-45EA-BD67-E57DC1CB4781}" destId="{A1C55804-9CF4-47E8-BF6D-99FBF44985B1}" srcOrd="1" destOrd="0" presId="urn:microsoft.com/office/officeart/2005/8/layout/process3"/>
    <dgm:cxn modelId="{54F55FAB-3316-4EAB-A4F7-AAA3A8784A01}" type="presParOf" srcId="{89BB2532-8AD1-45EA-BD67-E57DC1CB4781}" destId="{D623B072-2F3F-4065-AD20-9E0DFBCDBD5A}" srcOrd="2" destOrd="0" presId="urn:microsoft.com/office/officeart/2005/8/layout/process3"/>
    <dgm:cxn modelId="{4C54353D-600E-4BC0-95FC-7E81CF889D74}" type="presParOf" srcId="{EF766205-521F-4329-9D2E-536FF07E35C3}" destId="{A1F1EF46-F45F-44EF-8A80-786AD7E83E9B}" srcOrd="3" destOrd="0" presId="urn:microsoft.com/office/officeart/2005/8/layout/process3"/>
    <dgm:cxn modelId="{D8BA6C2E-371D-4B78-BC57-714EA4E279D5}" type="presParOf" srcId="{A1F1EF46-F45F-44EF-8A80-786AD7E83E9B}" destId="{7316B0B1-9E92-416B-A37C-C40401A2C3A3}" srcOrd="0" destOrd="0" presId="urn:microsoft.com/office/officeart/2005/8/layout/process3"/>
    <dgm:cxn modelId="{3FE2F96E-1618-4534-8E94-2A9931B2D38C}" type="presParOf" srcId="{EF766205-521F-4329-9D2E-536FF07E35C3}" destId="{31A4CDE1-5F16-4CB3-A5DA-D22DA28086B8}" srcOrd="4" destOrd="0" presId="urn:microsoft.com/office/officeart/2005/8/layout/process3"/>
    <dgm:cxn modelId="{AA310234-D2AA-4D50-AD47-DBF6DD96820A}" type="presParOf" srcId="{31A4CDE1-5F16-4CB3-A5DA-D22DA28086B8}" destId="{F9049739-93D9-4CC2-8987-3BFA0CB99FF5}" srcOrd="0" destOrd="0" presId="urn:microsoft.com/office/officeart/2005/8/layout/process3"/>
    <dgm:cxn modelId="{A20DCF72-D0C3-43CD-ABB2-907B540FD39B}" type="presParOf" srcId="{31A4CDE1-5F16-4CB3-A5DA-D22DA28086B8}" destId="{26FE6372-AB65-48D3-9B26-7A444C2FEC1B}" srcOrd="1" destOrd="0" presId="urn:microsoft.com/office/officeart/2005/8/layout/process3"/>
    <dgm:cxn modelId="{615E5E24-F929-4336-8320-6B027B59E73A}" type="presParOf" srcId="{31A4CDE1-5F16-4CB3-A5DA-D22DA28086B8}" destId="{6617B87F-1849-4115-ADB7-0B777E44443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12F5D9-91B8-4351-8504-8B0BE3156166}" type="doc">
      <dgm:prSet loTypeId="urn:microsoft.com/office/officeart/2005/8/layout/vList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83ACC91-0F1C-45C6-98F6-53C5862B19A8}">
      <dgm:prSet phldrT="[Текст]" custT="1"/>
      <dgm:spPr/>
      <dgm:t>
        <a:bodyPr/>
        <a:lstStyle/>
        <a:p>
          <a:pPr algn="just"/>
          <a:r>
            <a:rPr lang="ru-RU" sz="2400" b="1" smtClean="0">
              <a:latin typeface="Times New Roman" pitchFamily="18" charset="0"/>
              <a:cs typeface="Times New Roman" pitchFamily="18" charset="0"/>
            </a:rPr>
            <a:t>Третья ступень каскада</a:t>
          </a:r>
          <a:r>
            <a:rPr lang="ru-RU" sz="2400" smtClean="0">
              <a:latin typeface="Times New Roman" pitchFamily="18" charset="0"/>
              <a:cs typeface="Times New Roman" pitchFamily="18" charset="0"/>
            </a:rPr>
            <a:t> -     школьные команды проводят аналогичные обучения</a:t>
          </a:r>
          <a:r>
            <a:rPr lang="ru-RU" sz="2400" b="1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smtClean="0">
              <a:latin typeface="Times New Roman" pitchFamily="18" charset="0"/>
              <a:cs typeface="Times New Roman" pitchFamily="18" charset="0"/>
            </a:rPr>
            <a:t>для педагогических коллективов ОО (классных руководителей. кураторов СПО).</a:t>
          </a:r>
          <a:endParaRPr lang="ru-RU" sz="2400" dirty="0"/>
        </a:p>
      </dgm:t>
    </dgm:pt>
    <dgm:pt modelId="{6C4A4611-8CDC-441A-9929-E5450C51CDA0}" type="parTrans" cxnId="{8BA1A660-1AA3-4918-B618-61907171764B}">
      <dgm:prSet/>
      <dgm:spPr/>
      <dgm:t>
        <a:bodyPr/>
        <a:lstStyle/>
        <a:p>
          <a:endParaRPr lang="ru-RU"/>
        </a:p>
      </dgm:t>
    </dgm:pt>
    <dgm:pt modelId="{F0278B23-1BB1-4F2A-848B-BBEBCD01F6DE}" type="sibTrans" cxnId="{8BA1A660-1AA3-4918-B618-61907171764B}">
      <dgm:prSet/>
      <dgm:spPr/>
      <dgm:t>
        <a:bodyPr/>
        <a:lstStyle/>
        <a:p>
          <a:endParaRPr lang="ru-RU"/>
        </a:p>
      </dgm:t>
    </dgm:pt>
    <dgm:pt modelId="{0E11EC6A-3CB9-4B55-BEC0-A37A2FD7A791}">
      <dgm:prSet phldrT="[Текст]" phldr="1"/>
      <dgm:spPr/>
      <dgm:t>
        <a:bodyPr/>
        <a:lstStyle/>
        <a:p>
          <a:pPr algn="l"/>
          <a:endParaRPr lang="ru-RU" sz="1400" dirty="0"/>
        </a:p>
      </dgm:t>
    </dgm:pt>
    <dgm:pt modelId="{32BCFA4D-6F5A-4250-B42B-D1A01E3258DE}" type="parTrans" cxnId="{8BC12C89-978B-4E80-AC7E-3295E198A673}">
      <dgm:prSet/>
      <dgm:spPr/>
      <dgm:t>
        <a:bodyPr/>
        <a:lstStyle/>
        <a:p>
          <a:endParaRPr lang="ru-RU"/>
        </a:p>
      </dgm:t>
    </dgm:pt>
    <dgm:pt modelId="{213BB4CA-AAE5-47F4-9D80-E8EB152DE2CC}" type="sibTrans" cxnId="{8BC12C89-978B-4E80-AC7E-3295E198A673}">
      <dgm:prSet/>
      <dgm:spPr/>
      <dgm:t>
        <a:bodyPr/>
        <a:lstStyle/>
        <a:p>
          <a:endParaRPr lang="ru-RU"/>
        </a:p>
      </dgm:t>
    </dgm:pt>
    <dgm:pt modelId="{2B61C2F1-6244-4DC4-BCA2-8A740761E864}">
      <dgm:prSet phldrT="[Текст]" phldr="1"/>
      <dgm:spPr/>
      <dgm:t>
        <a:bodyPr/>
        <a:lstStyle/>
        <a:p>
          <a:pPr algn="l"/>
          <a:endParaRPr lang="ru-RU" sz="1400"/>
        </a:p>
      </dgm:t>
    </dgm:pt>
    <dgm:pt modelId="{8D22C587-146A-40C6-8253-558F0301745C}" type="parTrans" cxnId="{CB2F459B-6D46-4681-91E9-8FE04CA201C4}">
      <dgm:prSet/>
      <dgm:spPr/>
      <dgm:t>
        <a:bodyPr/>
        <a:lstStyle/>
        <a:p>
          <a:endParaRPr lang="ru-RU"/>
        </a:p>
      </dgm:t>
    </dgm:pt>
    <dgm:pt modelId="{36BF926C-33FE-454B-B19E-764AFDF402DE}" type="sibTrans" cxnId="{CB2F459B-6D46-4681-91E9-8FE04CA201C4}">
      <dgm:prSet/>
      <dgm:spPr/>
      <dgm:t>
        <a:bodyPr/>
        <a:lstStyle/>
        <a:p>
          <a:endParaRPr lang="ru-RU"/>
        </a:p>
      </dgm:t>
    </dgm:pt>
    <dgm:pt modelId="{FB294D78-63F1-44CF-AD4E-C5840EF2EC17}">
      <dgm:prSet custT="1"/>
      <dgm:spPr/>
      <dgm:t>
        <a:bodyPr/>
        <a:lstStyle/>
        <a:p>
          <a:pPr algn="just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Первая ступень каскада –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обучение муниципальных команд. (прослушивание трансляций, решение кейсов, заданий  для дальнейшего транслирования их  в следующем уровне каскада).</a:t>
          </a:r>
          <a:endParaRPr lang="ru-RU" sz="2400" dirty="0"/>
        </a:p>
      </dgm:t>
    </dgm:pt>
    <dgm:pt modelId="{E0E6491E-66D3-4C6C-BC63-F4F21F6E8523}" type="parTrans" cxnId="{69CE9202-DF02-4390-B37A-C47C768FA7B4}">
      <dgm:prSet/>
      <dgm:spPr/>
      <dgm:t>
        <a:bodyPr/>
        <a:lstStyle/>
        <a:p>
          <a:endParaRPr lang="ru-RU"/>
        </a:p>
      </dgm:t>
    </dgm:pt>
    <dgm:pt modelId="{87C177BD-F406-4F80-87DC-95D7725800A1}" type="sibTrans" cxnId="{69CE9202-DF02-4390-B37A-C47C768FA7B4}">
      <dgm:prSet/>
      <dgm:spPr/>
      <dgm:t>
        <a:bodyPr/>
        <a:lstStyle/>
        <a:p>
          <a:endParaRPr lang="ru-RU"/>
        </a:p>
      </dgm:t>
    </dgm:pt>
    <dgm:pt modelId="{D78C2B4F-0603-4A0A-859B-81D5A4079120}">
      <dgm:prSet custT="1"/>
      <dgm:spPr/>
      <dgm:t>
        <a:bodyPr/>
        <a:lstStyle/>
        <a:p>
          <a:pPr algn="just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Вторая ступень каскада –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обучение муниципальными командами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школьных команд. </a:t>
          </a:r>
          <a:endParaRPr lang="ru-RU" sz="2400" dirty="0"/>
        </a:p>
      </dgm:t>
    </dgm:pt>
    <dgm:pt modelId="{FA4C8FB2-D7CC-4798-A583-011E7C1EDE2F}" type="parTrans" cxnId="{4188A060-9C17-4D4F-B6E5-DB972A8E405B}">
      <dgm:prSet/>
      <dgm:spPr/>
      <dgm:t>
        <a:bodyPr/>
        <a:lstStyle/>
        <a:p>
          <a:endParaRPr lang="ru-RU"/>
        </a:p>
      </dgm:t>
    </dgm:pt>
    <dgm:pt modelId="{C3C097BF-501C-4779-AAEE-1BEED266527E}" type="sibTrans" cxnId="{4188A060-9C17-4D4F-B6E5-DB972A8E405B}">
      <dgm:prSet/>
      <dgm:spPr/>
      <dgm:t>
        <a:bodyPr/>
        <a:lstStyle/>
        <a:p>
          <a:endParaRPr lang="ru-RU"/>
        </a:p>
      </dgm:t>
    </dgm:pt>
    <dgm:pt modelId="{2775C179-74C1-4085-AB6B-449937A519C4}" type="pres">
      <dgm:prSet presAssocID="{F712F5D9-91B8-4351-8504-8B0BE315616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E14FA7-112D-4CF2-92FC-235D50C10490}" type="pres">
      <dgm:prSet presAssocID="{FB294D78-63F1-44CF-AD4E-C5840EF2EC17}" presName="comp" presStyleCnt="0"/>
      <dgm:spPr/>
    </dgm:pt>
    <dgm:pt modelId="{13958730-A964-4680-99EE-915D42802961}" type="pres">
      <dgm:prSet presAssocID="{FB294D78-63F1-44CF-AD4E-C5840EF2EC17}" presName="box" presStyleLbl="node1" presStyleIdx="0" presStyleCnt="3"/>
      <dgm:spPr/>
      <dgm:t>
        <a:bodyPr/>
        <a:lstStyle/>
        <a:p>
          <a:endParaRPr lang="ru-RU"/>
        </a:p>
      </dgm:t>
    </dgm:pt>
    <dgm:pt modelId="{3705D10B-A1FA-4506-BA2A-CF58C2C5D450}" type="pres">
      <dgm:prSet presAssocID="{FB294D78-63F1-44CF-AD4E-C5840EF2EC17}" presName="img" presStyleLbl="fgImgPlace1" presStyleIdx="0" presStyleCnt="3" custFlipHor="1" custScaleX="65451" custLinFactNeighborX="-18819" custLinFactNeighborY="-250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7D092FF-2D46-4235-8113-0EC5CAAE42E5}" type="pres">
      <dgm:prSet presAssocID="{FB294D78-63F1-44CF-AD4E-C5840EF2EC1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BF3583-4F52-4085-A7BF-F2AD2926B1DA}" type="pres">
      <dgm:prSet presAssocID="{87C177BD-F406-4F80-87DC-95D7725800A1}" presName="spacer" presStyleCnt="0"/>
      <dgm:spPr/>
    </dgm:pt>
    <dgm:pt modelId="{DCA9F0BB-0624-4491-802E-F46EF7990AAC}" type="pres">
      <dgm:prSet presAssocID="{D78C2B4F-0603-4A0A-859B-81D5A4079120}" presName="comp" presStyleCnt="0"/>
      <dgm:spPr/>
    </dgm:pt>
    <dgm:pt modelId="{8F16CBB0-702F-4F87-8B0B-D29EF6BE2DEA}" type="pres">
      <dgm:prSet presAssocID="{D78C2B4F-0603-4A0A-859B-81D5A4079120}" presName="box" presStyleLbl="node1" presStyleIdx="1" presStyleCnt="3"/>
      <dgm:spPr/>
      <dgm:t>
        <a:bodyPr/>
        <a:lstStyle/>
        <a:p>
          <a:endParaRPr lang="ru-RU"/>
        </a:p>
      </dgm:t>
    </dgm:pt>
    <dgm:pt modelId="{4F6CDB7A-2879-461D-A232-D5A1DC2B1645}" type="pres">
      <dgm:prSet presAssocID="{D78C2B4F-0603-4A0A-859B-81D5A4079120}" presName="img" presStyleLbl="fgImgPlace1" presStyleIdx="1" presStyleCnt="3" custScaleX="65589" custLinFactNeighborX="-17521" custLinFactNeighborY="-137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3D5EE64-7100-4892-807E-B3C159E75BB7}" type="pres">
      <dgm:prSet presAssocID="{D78C2B4F-0603-4A0A-859B-81D5A407912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349508-B667-4B02-920D-A13B71F27360}" type="pres">
      <dgm:prSet presAssocID="{C3C097BF-501C-4779-AAEE-1BEED266527E}" presName="spacer" presStyleCnt="0"/>
      <dgm:spPr/>
    </dgm:pt>
    <dgm:pt modelId="{CF22E6B9-70A2-4D4C-8866-3B3BB9C59A5A}" type="pres">
      <dgm:prSet presAssocID="{A83ACC91-0F1C-45C6-98F6-53C5862B19A8}" presName="comp" presStyleCnt="0"/>
      <dgm:spPr/>
    </dgm:pt>
    <dgm:pt modelId="{51103D52-D51F-41F9-8FCA-B2D389419A13}" type="pres">
      <dgm:prSet presAssocID="{A83ACC91-0F1C-45C6-98F6-53C5862B19A8}" presName="box" presStyleLbl="node1" presStyleIdx="2" presStyleCnt="3" custLinFactNeighborX="260" custLinFactNeighborY="-16059"/>
      <dgm:spPr/>
      <dgm:t>
        <a:bodyPr/>
        <a:lstStyle/>
        <a:p>
          <a:endParaRPr lang="ru-RU"/>
        </a:p>
      </dgm:t>
    </dgm:pt>
    <dgm:pt modelId="{C7385C9B-1623-44B5-83C6-F3BE0E0DE8B1}" type="pres">
      <dgm:prSet presAssocID="{A83ACC91-0F1C-45C6-98F6-53C5862B19A8}" presName="img" presStyleLbl="fgImgPlace1" presStyleIdx="2" presStyleCnt="3" custScaleX="68228" custLinFactNeighborX="-16511" custLinFactNeighborY="-1631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AF88605-4FC9-483E-BE08-70840482D561}" type="pres">
      <dgm:prSet presAssocID="{A83ACC91-0F1C-45C6-98F6-53C5862B19A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E00A31-7B21-4AE2-9A7B-187C8D84360D}" type="presOf" srcId="{0E11EC6A-3CB9-4B55-BEC0-A37A2FD7A791}" destId="{DAF88605-4FC9-483E-BE08-70840482D561}" srcOrd="1" destOrd="1" presId="urn:microsoft.com/office/officeart/2005/8/layout/vList4"/>
    <dgm:cxn modelId="{8BC12C89-978B-4E80-AC7E-3295E198A673}" srcId="{A83ACC91-0F1C-45C6-98F6-53C5862B19A8}" destId="{0E11EC6A-3CB9-4B55-BEC0-A37A2FD7A791}" srcOrd="0" destOrd="0" parTransId="{32BCFA4D-6F5A-4250-B42B-D1A01E3258DE}" sibTransId="{213BB4CA-AAE5-47F4-9D80-E8EB152DE2CC}"/>
    <dgm:cxn modelId="{96C7056F-96C1-42D1-9519-D1DC04F2A2FB}" type="presOf" srcId="{0E11EC6A-3CB9-4B55-BEC0-A37A2FD7A791}" destId="{51103D52-D51F-41F9-8FCA-B2D389419A13}" srcOrd="0" destOrd="1" presId="urn:microsoft.com/office/officeart/2005/8/layout/vList4"/>
    <dgm:cxn modelId="{A737D158-EE80-4370-BCA3-1370583731B9}" type="presOf" srcId="{2B61C2F1-6244-4DC4-BCA2-8A740761E864}" destId="{DAF88605-4FC9-483E-BE08-70840482D561}" srcOrd="1" destOrd="2" presId="urn:microsoft.com/office/officeart/2005/8/layout/vList4"/>
    <dgm:cxn modelId="{AD87E6BA-A654-456A-895E-9F20F91B0BF7}" type="presOf" srcId="{A83ACC91-0F1C-45C6-98F6-53C5862B19A8}" destId="{51103D52-D51F-41F9-8FCA-B2D389419A13}" srcOrd="0" destOrd="0" presId="urn:microsoft.com/office/officeart/2005/8/layout/vList4"/>
    <dgm:cxn modelId="{BF05CC7E-376E-4AAA-B571-249FE592A9D6}" type="presOf" srcId="{D78C2B4F-0603-4A0A-859B-81D5A4079120}" destId="{F3D5EE64-7100-4892-807E-B3C159E75BB7}" srcOrd="1" destOrd="0" presId="urn:microsoft.com/office/officeart/2005/8/layout/vList4"/>
    <dgm:cxn modelId="{1D402B26-9D76-46B6-A79F-DCA684F983BD}" type="presOf" srcId="{D78C2B4F-0603-4A0A-859B-81D5A4079120}" destId="{8F16CBB0-702F-4F87-8B0B-D29EF6BE2DEA}" srcOrd="0" destOrd="0" presId="urn:microsoft.com/office/officeart/2005/8/layout/vList4"/>
    <dgm:cxn modelId="{4188A060-9C17-4D4F-B6E5-DB972A8E405B}" srcId="{F712F5D9-91B8-4351-8504-8B0BE3156166}" destId="{D78C2B4F-0603-4A0A-859B-81D5A4079120}" srcOrd="1" destOrd="0" parTransId="{FA4C8FB2-D7CC-4798-A583-011E7C1EDE2F}" sibTransId="{C3C097BF-501C-4779-AAEE-1BEED266527E}"/>
    <dgm:cxn modelId="{253F9729-0B1C-45C9-9E84-C7539B72D71E}" type="presOf" srcId="{FB294D78-63F1-44CF-AD4E-C5840EF2EC17}" destId="{13958730-A964-4680-99EE-915D42802961}" srcOrd="0" destOrd="0" presId="urn:microsoft.com/office/officeart/2005/8/layout/vList4"/>
    <dgm:cxn modelId="{797AD7D2-F2F6-472A-BD76-7524A41667C9}" type="presOf" srcId="{F712F5D9-91B8-4351-8504-8B0BE3156166}" destId="{2775C179-74C1-4085-AB6B-449937A519C4}" srcOrd="0" destOrd="0" presId="urn:microsoft.com/office/officeart/2005/8/layout/vList4"/>
    <dgm:cxn modelId="{88282AAF-02D3-46E7-A5F4-4E3212D39CF8}" type="presOf" srcId="{2B61C2F1-6244-4DC4-BCA2-8A740761E864}" destId="{51103D52-D51F-41F9-8FCA-B2D389419A13}" srcOrd="0" destOrd="2" presId="urn:microsoft.com/office/officeart/2005/8/layout/vList4"/>
    <dgm:cxn modelId="{20971FB3-485F-4DF1-9CD3-AC191F265BBC}" type="presOf" srcId="{A83ACC91-0F1C-45C6-98F6-53C5862B19A8}" destId="{DAF88605-4FC9-483E-BE08-70840482D561}" srcOrd="1" destOrd="0" presId="urn:microsoft.com/office/officeart/2005/8/layout/vList4"/>
    <dgm:cxn modelId="{8BA1A660-1AA3-4918-B618-61907171764B}" srcId="{F712F5D9-91B8-4351-8504-8B0BE3156166}" destId="{A83ACC91-0F1C-45C6-98F6-53C5862B19A8}" srcOrd="2" destOrd="0" parTransId="{6C4A4611-8CDC-441A-9929-E5450C51CDA0}" sibTransId="{F0278B23-1BB1-4F2A-848B-BBEBCD01F6DE}"/>
    <dgm:cxn modelId="{69CE9202-DF02-4390-B37A-C47C768FA7B4}" srcId="{F712F5D9-91B8-4351-8504-8B0BE3156166}" destId="{FB294D78-63F1-44CF-AD4E-C5840EF2EC17}" srcOrd="0" destOrd="0" parTransId="{E0E6491E-66D3-4C6C-BC63-F4F21F6E8523}" sibTransId="{87C177BD-F406-4F80-87DC-95D7725800A1}"/>
    <dgm:cxn modelId="{CB2F459B-6D46-4681-91E9-8FE04CA201C4}" srcId="{A83ACC91-0F1C-45C6-98F6-53C5862B19A8}" destId="{2B61C2F1-6244-4DC4-BCA2-8A740761E864}" srcOrd="1" destOrd="0" parTransId="{8D22C587-146A-40C6-8253-558F0301745C}" sibTransId="{36BF926C-33FE-454B-B19E-764AFDF402DE}"/>
    <dgm:cxn modelId="{C3FD2DD4-F6B3-4F9D-871D-0AD87D2A2F50}" type="presOf" srcId="{FB294D78-63F1-44CF-AD4E-C5840EF2EC17}" destId="{47D092FF-2D46-4235-8113-0EC5CAAE42E5}" srcOrd="1" destOrd="0" presId="urn:microsoft.com/office/officeart/2005/8/layout/vList4"/>
    <dgm:cxn modelId="{0D865C03-CD25-48C2-A187-B75561BE1B4E}" type="presParOf" srcId="{2775C179-74C1-4085-AB6B-449937A519C4}" destId="{52E14FA7-112D-4CF2-92FC-235D50C10490}" srcOrd="0" destOrd="0" presId="urn:microsoft.com/office/officeart/2005/8/layout/vList4"/>
    <dgm:cxn modelId="{7562AFAD-825F-40F7-B64B-8392DAE9C624}" type="presParOf" srcId="{52E14FA7-112D-4CF2-92FC-235D50C10490}" destId="{13958730-A964-4680-99EE-915D42802961}" srcOrd="0" destOrd="0" presId="urn:microsoft.com/office/officeart/2005/8/layout/vList4"/>
    <dgm:cxn modelId="{07E73463-1FE2-4C97-A3A7-AE3AA568EBD3}" type="presParOf" srcId="{52E14FA7-112D-4CF2-92FC-235D50C10490}" destId="{3705D10B-A1FA-4506-BA2A-CF58C2C5D450}" srcOrd="1" destOrd="0" presId="urn:microsoft.com/office/officeart/2005/8/layout/vList4"/>
    <dgm:cxn modelId="{71550EB6-1D70-43C9-ACB6-898C9BF7BFD8}" type="presParOf" srcId="{52E14FA7-112D-4CF2-92FC-235D50C10490}" destId="{47D092FF-2D46-4235-8113-0EC5CAAE42E5}" srcOrd="2" destOrd="0" presId="urn:microsoft.com/office/officeart/2005/8/layout/vList4"/>
    <dgm:cxn modelId="{F79320C8-2884-490E-87B7-3BB6039DDB5C}" type="presParOf" srcId="{2775C179-74C1-4085-AB6B-449937A519C4}" destId="{5BBF3583-4F52-4085-A7BF-F2AD2926B1DA}" srcOrd="1" destOrd="0" presId="urn:microsoft.com/office/officeart/2005/8/layout/vList4"/>
    <dgm:cxn modelId="{D2BD8221-6146-49BB-8DF5-58A1E6FDA412}" type="presParOf" srcId="{2775C179-74C1-4085-AB6B-449937A519C4}" destId="{DCA9F0BB-0624-4491-802E-F46EF7990AAC}" srcOrd="2" destOrd="0" presId="urn:microsoft.com/office/officeart/2005/8/layout/vList4"/>
    <dgm:cxn modelId="{A2CA8C6B-57A5-4314-A12D-29B1C03E9BF9}" type="presParOf" srcId="{DCA9F0BB-0624-4491-802E-F46EF7990AAC}" destId="{8F16CBB0-702F-4F87-8B0B-D29EF6BE2DEA}" srcOrd="0" destOrd="0" presId="urn:microsoft.com/office/officeart/2005/8/layout/vList4"/>
    <dgm:cxn modelId="{3D391F18-D24D-4A54-9F0E-57C10F07966B}" type="presParOf" srcId="{DCA9F0BB-0624-4491-802E-F46EF7990AAC}" destId="{4F6CDB7A-2879-461D-A232-D5A1DC2B1645}" srcOrd="1" destOrd="0" presId="urn:microsoft.com/office/officeart/2005/8/layout/vList4"/>
    <dgm:cxn modelId="{FF1E19EC-FAC6-46C8-A754-9CC862DF5701}" type="presParOf" srcId="{DCA9F0BB-0624-4491-802E-F46EF7990AAC}" destId="{F3D5EE64-7100-4892-807E-B3C159E75BB7}" srcOrd="2" destOrd="0" presId="urn:microsoft.com/office/officeart/2005/8/layout/vList4"/>
    <dgm:cxn modelId="{94C0DC39-B640-4D69-8ED4-F148D58E3C8B}" type="presParOf" srcId="{2775C179-74C1-4085-AB6B-449937A519C4}" destId="{D9349508-B667-4B02-920D-A13B71F27360}" srcOrd="3" destOrd="0" presId="urn:microsoft.com/office/officeart/2005/8/layout/vList4"/>
    <dgm:cxn modelId="{A67BA6E3-098D-40AC-814E-B578BAA7E23D}" type="presParOf" srcId="{2775C179-74C1-4085-AB6B-449937A519C4}" destId="{CF22E6B9-70A2-4D4C-8866-3B3BB9C59A5A}" srcOrd="4" destOrd="0" presId="urn:microsoft.com/office/officeart/2005/8/layout/vList4"/>
    <dgm:cxn modelId="{E4A91D1C-10DA-468F-B993-F950D7BAA86E}" type="presParOf" srcId="{CF22E6B9-70A2-4D4C-8866-3B3BB9C59A5A}" destId="{51103D52-D51F-41F9-8FCA-B2D389419A13}" srcOrd="0" destOrd="0" presId="urn:microsoft.com/office/officeart/2005/8/layout/vList4"/>
    <dgm:cxn modelId="{31085495-7EC1-4E37-85AD-37998C3D4B4B}" type="presParOf" srcId="{CF22E6B9-70A2-4D4C-8866-3B3BB9C59A5A}" destId="{C7385C9B-1623-44B5-83C6-F3BE0E0DE8B1}" srcOrd="1" destOrd="0" presId="urn:microsoft.com/office/officeart/2005/8/layout/vList4"/>
    <dgm:cxn modelId="{A3876EE8-3278-40BA-B2BE-8B797D7994DB}" type="presParOf" srcId="{CF22E6B9-70A2-4D4C-8866-3B3BB9C59A5A}" destId="{DAF88605-4FC9-483E-BE08-70840482D561}" srcOrd="2" destOrd="0" presId="urn:microsoft.com/office/officeart/2005/8/layout/vList4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3B26F-0AB9-44F5-B744-BBDD2AAF2C10}">
      <dsp:nvSpPr>
        <dsp:cNvPr id="0" name=""/>
        <dsp:cNvSpPr/>
      </dsp:nvSpPr>
      <dsp:spPr>
        <a:xfrm rot="5400000">
          <a:off x="-296851" y="301390"/>
          <a:ext cx="1979011" cy="1385308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1.</a:t>
          </a:r>
          <a:endParaRPr lang="ru-RU" sz="3800" kern="1200" dirty="0"/>
        </a:p>
      </dsp:txBody>
      <dsp:txXfrm rot="-5400000">
        <a:off x="1" y="697192"/>
        <a:ext cx="1385308" cy="593703"/>
      </dsp:txXfrm>
    </dsp:sp>
    <dsp:sp modelId="{5FBFA2EB-A0D5-48AE-B56F-3FE7B50A5B50}">
      <dsp:nvSpPr>
        <dsp:cNvPr id="0" name=""/>
        <dsp:cNvSpPr/>
      </dsp:nvSpPr>
      <dsp:spPr>
        <a:xfrm rot="5400000">
          <a:off x="5317172" y="-3927325"/>
          <a:ext cx="1287033" cy="9150762"/>
        </a:xfrm>
        <a:prstGeom prst="round2SameRect">
          <a:avLst/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solidFill>
              <a:srgbClr val="002060"/>
            </a:solidFill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Обеспечить</a:t>
          </a:r>
          <a:r>
            <a:rPr lang="ru-RU" sz="1800" b="1" kern="1200" spc="-38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информирование</a:t>
          </a:r>
          <a:r>
            <a:rPr lang="ru-RU" sz="1800" b="1" kern="1200" spc="-46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педагогических</a:t>
          </a:r>
          <a:r>
            <a:rPr lang="ru-RU" sz="1800" b="1" kern="1200" spc="-1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работников</a:t>
          </a:r>
          <a:r>
            <a:rPr lang="ru-RU" sz="1800" b="1" kern="1200" spc="-32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 старте подготовки</a:t>
          </a:r>
          <a:r>
            <a:rPr lang="ru-RU" sz="1800" b="1" kern="1200" spc="-42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 проведению</a:t>
          </a:r>
          <a:r>
            <a:rPr lang="ru-RU" sz="1800" b="1" kern="1200" spc="-43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Всероссийских</a:t>
          </a:r>
          <a:r>
            <a:rPr lang="ru-RU" sz="1800" b="1" kern="1200" spc="-4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классных</a:t>
          </a:r>
          <a:r>
            <a:rPr lang="ru-RU" sz="1800" b="1" kern="1200" spc="-18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часов</a:t>
          </a:r>
          <a:r>
            <a:rPr lang="ru-RU" sz="1800" b="1" kern="1200" spc="-16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«Разговоры</a:t>
          </a:r>
          <a:r>
            <a:rPr lang="ru-RU" sz="1800" b="1" kern="1200" spc="-4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 важном»,</a:t>
          </a:r>
          <a:r>
            <a:rPr lang="ru-RU" sz="1800" b="1" kern="1200" spc="-2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 возможности</a:t>
          </a:r>
          <a:r>
            <a:rPr lang="ru-RU" sz="1800" b="1" kern="1200" spc="-37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просмотра</a:t>
          </a:r>
          <a:r>
            <a:rPr lang="ru-RU" sz="1800" b="1" kern="1200" spc="-3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трансляций</a:t>
          </a:r>
          <a:r>
            <a:rPr lang="ru-RU" sz="1800" b="1" kern="1200" spc="-2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«Классного</a:t>
          </a:r>
          <a:r>
            <a:rPr lang="ru-RU" sz="1800" b="1" kern="1200" spc="-26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марафона»,</a:t>
          </a:r>
          <a:r>
            <a:rPr lang="ru-RU" sz="1800" b="1" kern="1200" spc="-38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 также о федеральном</a:t>
          </a:r>
          <a:r>
            <a:rPr lang="ru-RU" sz="1800" b="1" kern="1200" spc="-24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информационно-</a:t>
          </a:r>
          <a:r>
            <a:rPr lang="ru-RU" sz="1800" b="1" kern="1200" spc="-1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методическом</a:t>
          </a:r>
          <a:r>
            <a:rPr lang="ru-RU" sz="1800" b="1" kern="1200" spc="-2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сервисе,</a:t>
          </a:r>
          <a:r>
            <a:rPr lang="ru-RU" sz="1800" b="1" kern="1200" spc="-23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для классных </a:t>
          </a:r>
          <a:r>
            <a:rPr lang="ru-RU" sz="1800" b="1" kern="1200" spc="-1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руководителей</a:t>
          </a:r>
          <a:r>
            <a:rPr lang="ru-RU" sz="1800" b="1" kern="1200" spc="-19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8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 rot="-5400000">
        <a:off x="1385308" y="67367"/>
        <a:ext cx="9087934" cy="1161377"/>
      </dsp:txXfrm>
    </dsp:sp>
    <dsp:sp modelId="{53040696-84EE-4F4A-AE83-37FA6B720903}">
      <dsp:nvSpPr>
        <dsp:cNvPr id="0" name=""/>
        <dsp:cNvSpPr/>
      </dsp:nvSpPr>
      <dsp:spPr>
        <a:xfrm rot="5400000">
          <a:off x="-296851" y="2089909"/>
          <a:ext cx="1979011" cy="1385308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2.</a:t>
          </a:r>
          <a:endParaRPr lang="ru-RU" sz="3800" kern="1200" dirty="0"/>
        </a:p>
      </dsp:txBody>
      <dsp:txXfrm rot="-5400000">
        <a:off x="1" y="2485711"/>
        <a:ext cx="1385308" cy="593703"/>
      </dsp:txXfrm>
    </dsp:sp>
    <dsp:sp modelId="{13AE9330-5A7A-4E10-A7A6-CF71EE677CA8}">
      <dsp:nvSpPr>
        <dsp:cNvPr id="0" name=""/>
        <dsp:cNvSpPr/>
      </dsp:nvSpPr>
      <dsp:spPr>
        <a:xfrm rot="5400000">
          <a:off x="5317510" y="-2139144"/>
          <a:ext cx="1286357" cy="9150762"/>
        </a:xfrm>
        <a:prstGeom prst="round2Same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Определить</a:t>
          </a:r>
          <a:r>
            <a:rPr lang="ru-RU" sz="1800" b="1" kern="1200" spc="-3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(назначить)</a:t>
          </a:r>
          <a:r>
            <a:rPr lang="ru-RU" sz="1800" b="1" kern="1200" spc="-3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ответственного</a:t>
          </a:r>
          <a:r>
            <a:rPr lang="ru-RU" sz="1800" b="1" kern="1200" spc="-3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 районе и в </a:t>
          </a:r>
          <a:r>
            <a:rPr lang="ru-RU" sz="1800" b="1" kern="1200" spc="-1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каждой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ОО</a:t>
          </a:r>
          <a:r>
            <a:rPr lang="ru-RU" sz="1800" b="1" kern="1200" spc="-1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за организационно-методическое</a:t>
          </a:r>
          <a:r>
            <a:rPr lang="ru-RU" sz="1800" b="1" kern="1200" spc="-2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сопровождение</a:t>
          </a:r>
          <a:r>
            <a:rPr lang="ru-RU" sz="1800" b="1" kern="1200" spc="-4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подготовки</a:t>
          </a:r>
          <a:r>
            <a:rPr lang="ru-RU" sz="1800" b="1" kern="1200" spc="423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классных </a:t>
          </a:r>
          <a:r>
            <a:rPr lang="ru-RU" sz="1800" b="1" kern="1200" spc="-1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руководителей</a:t>
          </a:r>
          <a:r>
            <a:rPr lang="ru-RU" sz="1800" b="1" kern="1200" spc="-19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 реализации</a:t>
          </a:r>
          <a:r>
            <a:rPr lang="ru-RU" sz="1800" b="1" kern="1200" spc="-1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проекта</a:t>
          </a:r>
          <a:r>
            <a:rPr lang="ru-RU" sz="1800" b="1" kern="1200" spc="-28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«Разговор</a:t>
          </a:r>
          <a:r>
            <a:rPr lang="ru-RU" sz="1800" b="1" kern="1200" spc="-3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 важном»</a:t>
          </a:r>
          <a:r>
            <a:rPr lang="ru-RU" sz="1800" b="1" kern="1200" spc="-18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 </a:t>
          </a:r>
          <a:r>
            <a:rPr lang="ru-RU" sz="1800" b="1" kern="1200" spc="1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2022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-2023 учебном</a:t>
          </a:r>
          <a:r>
            <a:rPr lang="ru-RU" sz="1800" b="1" kern="1200" spc="-22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spc="-19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году.</a:t>
          </a:r>
          <a:endParaRPr lang="ru-RU" sz="18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/>
        </a:p>
      </dsp:txBody>
      <dsp:txXfrm rot="-5400000">
        <a:off x="1385308" y="1855853"/>
        <a:ext cx="9087967" cy="1160767"/>
      </dsp:txXfrm>
    </dsp:sp>
    <dsp:sp modelId="{11E3FAF1-0AB6-4453-8512-6C6A030E5EDD}">
      <dsp:nvSpPr>
        <dsp:cNvPr id="0" name=""/>
        <dsp:cNvSpPr/>
      </dsp:nvSpPr>
      <dsp:spPr>
        <a:xfrm rot="5400000">
          <a:off x="-296851" y="3878428"/>
          <a:ext cx="1979011" cy="1385308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3.</a:t>
          </a:r>
          <a:endParaRPr lang="ru-RU" sz="3800" kern="1200" dirty="0"/>
        </a:p>
      </dsp:txBody>
      <dsp:txXfrm rot="-5400000">
        <a:off x="1" y="4274230"/>
        <a:ext cx="1385308" cy="593703"/>
      </dsp:txXfrm>
    </dsp:sp>
    <dsp:sp modelId="{7BE07E8D-B6BC-40E2-81F4-3B91A98B5534}">
      <dsp:nvSpPr>
        <dsp:cNvPr id="0" name=""/>
        <dsp:cNvSpPr/>
      </dsp:nvSpPr>
      <dsp:spPr>
        <a:xfrm rot="5400000">
          <a:off x="5317510" y="-350626"/>
          <a:ext cx="1286357" cy="9150762"/>
        </a:xfrm>
        <a:prstGeom prst="round2Same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Определить</a:t>
          </a:r>
          <a:r>
            <a:rPr lang="ru-RU" sz="1800" b="1" kern="1200" spc="-3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очные</a:t>
          </a:r>
          <a:r>
            <a:rPr lang="ru-RU" sz="1800" b="1" kern="1200" spc="-22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площадки</a:t>
          </a:r>
          <a:r>
            <a:rPr lang="ru-RU" sz="1800" b="1" kern="1200" spc="-3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для</a:t>
          </a:r>
          <a:r>
            <a:rPr lang="ru-RU" sz="1800" b="1" kern="1200" spc="-12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совместного</a:t>
          </a:r>
          <a:r>
            <a:rPr lang="ru-RU" sz="1800" b="1" kern="1200" spc="-4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просмотра</a:t>
          </a:r>
          <a:r>
            <a:rPr lang="ru-RU" sz="1800" b="1" kern="1200" spc="42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трансляции «Классного</a:t>
          </a:r>
          <a:r>
            <a:rPr lang="ru-RU" sz="1800" b="1" kern="1200" spc="-23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Марафона»</a:t>
          </a:r>
          <a:r>
            <a:rPr lang="ru-RU" sz="1800" b="1" kern="1200" spc="-1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(20, 27 июня,</a:t>
          </a:r>
          <a:r>
            <a:rPr lang="ru-RU" sz="1800" b="1" kern="1200" spc="-18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1,8,15,22</a:t>
          </a:r>
          <a:r>
            <a:rPr lang="ru-RU" sz="1800" b="1" kern="1200" spc="-4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августа</a:t>
          </a:r>
          <a:r>
            <a:rPr lang="ru-RU" sz="1800" b="1" kern="1200" spc="44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 10.00)</a:t>
          </a:r>
          <a:r>
            <a:rPr lang="ru-RU" sz="1800" b="1" kern="1200" spc="-3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 последующим</a:t>
          </a:r>
          <a:r>
            <a:rPr lang="ru-RU" sz="1800" b="1" kern="1200" spc="-42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обсуждением</a:t>
          </a:r>
          <a:r>
            <a:rPr lang="ru-RU" sz="1800" b="1" kern="1200" spc="-19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и выполнением</a:t>
          </a:r>
          <a:r>
            <a:rPr lang="ru-RU" sz="1800" b="1" kern="1200" spc="-29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практических</a:t>
          </a:r>
          <a:r>
            <a:rPr lang="ru-RU" sz="1800" b="1" kern="1200" spc="-29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заданий.</a:t>
          </a:r>
          <a:endParaRPr lang="ru-RU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 rot="-5400000">
        <a:off x="1385308" y="3644371"/>
        <a:ext cx="9087967" cy="11607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3B26F-0AB9-44F5-B744-BBDD2AAF2C10}">
      <dsp:nvSpPr>
        <dsp:cNvPr id="0" name=""/>
        <dsp:cNvSpPr/>
      </dsp:nvSpPr>
      <dsp:spPr>
        <a:xfrm rot="5400000">
          <a:off x="-296851" y="301390"/>
          <a:ext cx="1979011" cy="1385308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4.</a:t>
          </a:r>
          <a:endParaRPr lang="ru-RU" sz="3800" kern="1200" dirty="0"/>
        </a:p>
      </dsp:txBody>
      <dsp:txXfrm rot="-5400000">
        <a:off x="1" y="697192"/>
        <a:ext cx="1385308" cy="593703"/>
      </dsp:txXfrm>
    </dsp:sp>
    <dsp:sp modelId="{5FBFA2EB-A0D5-48AE-B56F-3FE7B50A5B50}">
      <dsp:nvSpPr>
        <dsp:cNvPr id="0" name=""/>
        <dsp:cNvSpPr/>
      </dsp:nvSpPr>
      <dsp:spPr>
        <a:xfrm rot="5400000">
          <a:off x="5440003" y="-4050155"/>
          <a:ext cx="1287033" cy="9396423"/>
        </a:xfrm>
        <a:prstGeom prst="round2SameRect">
          <a:avLst/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Организовать</a:t>
          </a:r>
          <a:r>
            <a:rPr lang="ru-RU" sz="1800" b="1" kern="1200" spc="-2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участие</a:t>
          </a:r>
          <a:r>
            <a:rPr lang="ru-RU" sz="1800" b="1" kern="1200" spc="-1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регионального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актива</a:t>
          </a:r>
          <a:r>
            <a:rPr lang="ru-RU" sz="1800" b="1" kern="1200" spc="-72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классных</a:t>
          </a:r>
          <a:r>
            <a:rPr lang="ru-RU" sz="1800" b="1" kern="1200" spc="-6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spc="-1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руководителей</a:t>
          </a:r>
          <a:r>
            <a:rPr lang="ru-RU" sz="1800" b="1" kern="1200" spc="378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spc="-435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в региональных</a:t>
          </a:r>
          <a:r>
            <a:rPr lang="ru-RU" sz="1800" b="1" kern="1200" spc="-29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практикум</a:t>
          </a:r>
          <a:r>
            <a:rPr lang="ru-RU" sz="1800" b="1" strike="sngStrike" kern="1200" spc="-15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ах</a:t>
          </a:r>
          <a:r>
            <a:rPr lang="ru-RU" sz="1800" b="1" strike="sngStrike" kern="1200" spc="-4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  </a:t>
          </a:r>
          <a:r>
            <a:rPr lang="ru-RU" sz="1800" b="1" strike="sngStrike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1800" b="1" kern="12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27 июня,</a:t>
          </a:r>
          <a:r>
            <a:rPr lang="ru-RU" sz="1800" b="1" kern="1200" spc="-22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1,8,15,22</a:t>
          </a:r>
          <a:r>
            <a:rPr lang="ru-RU" sz="1800" b="1" kern="1200" spc="-34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августа</a:t>
          </a:r>
          <a:r>
            <a:rPr lang="ru-RU" sz="1800" b="1" kern="1200" spc="442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с</a:t>
          </a:r>
          <a:r>
            <a:rPr lang="ru-RU" sz="1800" b="1" kern="1200" spc="1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12.00</a:t>
          </a:r>
          <a:r>
            <a:rPr lang="ru-RU" sz="1800" b="1" kern="1200" spc="-3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spc="-24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до</a:t>
          </a:r>
          <a:r>
            <a:rPr lang="ru-RU" sz="1800" b="1" kern="1200" spc="19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14.00)</a:t>
          </a:r>
          <a:r>
            <a:rPr lang="ru-RU" sz="1800" b="1" kern="1200" spc="-19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и в системе</a:t>
          </a:r>
          <a:r>
            <a:rPr lang="ru-RU" sz="1800" b="1" kern="1200" spc="-1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опросов</a:t>
          </a:r>
          <a:r>
            <a:rPr lang="ru-RU" sz="1800" b="1" kern="1200" spc="-2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Академии </a:t>
          </a:r>
          <a:r>
            <a:rPr lang="ru-RU" sz="1800" b="1" kern="1200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Минпросвещения</a:t>
          </a:r>
          <a:r>
            <a:rPr lang="ru-RU" sz="1800" b="1" kern="1200" spc="-29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России</a:t>
          </a:r>
          <a:r>
            <a:rPr lang="ru-RU" sz="1800" b="1" kern="1200" spc="-25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(обратная связь).</a:t>
          </a:r>
          <a:endParaRPr lang="ru-RU" sz="1800" kern="1200" dirty="0">
            <a:solidFill>
              <a:srgbClr val="002060"/>
            </a:solidFill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8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 rot="-5400000">
        <a:off x="1385308" y="67368"/>
        <a:ext cx="9333595" cy="1161377"/>
      </dsp:txXfrm>
    </dsp:sp>
    <dsp:sp modelId="{53040696-84EE-4F4A-AE83-37FA6B720903}">
      <dsp:nvSpPr>
        <dsp:cNvPr id="0" name=""/>
        <dsp:cNvSpPr/>
      </dsp:nvSpPr>
      <dsp:spPr>
        <a:xfrm rot="5400000">
          <a:off x="-296851" y="2089909"/>
          <a:ext cx="1979011" cy="1385308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5.</a:t>
          </a:r>
          <a:endParaRPr lang="ru-RU" sz="3800" kern="1200" dirty="0"/>
        </a:p>
      </dsp:txBody>
      <dsp:txXfrm rot="-5400000">
        <a:off x="1" y="2485711"/>
        <a:ext cx="1385308" cy="593703"/>
      </dsp:txXfrm>
    </dsp:sp>
    <dsp:sp modelId="{13AE9330-5A7A-4E10-A7A6-CF71EE677CA8}">
      <dsp:nvSpPr>
        <dsp:cNvPr id="0" name=""/>
        <dsp:cNvSpPr/>
      </dsp:nvSpPr>
      <dsp:spPr>
        <a:xfrm rot="5400000">
          <a:off x="5440341" y="-2261975"/>
          <a:ext cx="1286357" cy="9396423"/>
        </a:xfrm>
        <a:prstGeom prst="round2Same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Быть</a:t>
          </a:r>
          <a:r>
            <a:rPr lang="ru-RU" sz="2000" b="1" kern="1200" spc="-33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готовыми</a:t>
          </a:r>
          <a:r>
            <a:rPr lang="ru-RU" sz="2000" b="1" kern="1200" spc="-2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дать информацию</a:t>
          </a:r>
          <a:r>
            <a:rPr lang="ru-RU" sz="2000" b="1" kern="1200" spc="-43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 количестве</a:t>
          </a:r>
          <a:r>
            <a:rPr lang="ru-RU" sz="2000" b="1" kern="1200" spc="-1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классных руководителей, вовлеченных</a:t>
          </a:r>
          <a:r>
            <a:rPr lang="ru-RU" sz="2000" b="1" kern="1200" spc="-4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 занятия</a:t>
          </a:r>
          <a:r>
            <a:rPr lang="ru-RU" sz="2000" b="1" kern="1200" spc="-1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 рамках Классного</a:t>
          </a:r>
          <a:r>
            <a:rPr lang="ru-RU" sz="2000" b="1" kern="1200" spc="-24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Марафона,</a:t>
          </a:r>
          <a:r>
            <a:rPr lang="ru-RU" sz="2000" b="1" kern="1200" spc="442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</a:t>
          </a:r>
          <a:r>
            <a:rPr lang="ru-RU" sz="2000" b="1" kern="1200" spc="-1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курсы</a:t>
          </a:r>
          <a:r>
            <a:rPr lang="ru-RU" sz="2000" b="1" kern="1200" spc="-2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ПК</a:t>
          </a:r>
          <a:r>
            <a:rPr lang="ru-RU" sz="2000" b="1" kern="1200" spc="-12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на базе Академии</a:t>
          </a:r>
          <a:r>
            <a:rPr lang="ru-RU" sz="2000" b="1" kern="1200" spc="-1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Минпросвещения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0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 rot="-5400000">
        <a:off x="1385309" y="1855852"/>
        <a:ext cx="9333628" cy="1160767"/>
      </dsp:txXfrm>
    </dsp:sp>
    <dsp:sp modelId="{11E3FAF1-0AB6-4453-8512-6C6A030E5EDD}">
      <dsp:nvSpPr>
        <dsp:cNvPr id="0" name=""/>
        <dsp:cNvSpPr/>
      </dsp:nvSpPr>
      <dsp:spPr>
        <a:xfrm rot="5400000">
          <a:off x="-296851" y="3878428"/>
          <a:ext cx="1979011" cy="1385308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6.</a:t>
          </a:r>
          <a:endParaRPr lang="ru-RU" sz="3800" kern="1200" dirty="0"/>
        </a:p>
      </dsp:txBody>
      <dsp:txXfrm rot="-5400000">
        <a:off x="1" y="4274230"/>
        <a:ext cx="1385308" cy="593703"/>
      </dsp:txXfrm>
    </dsp:sp>
    <dsp:sp modelId="{7BE07E8D-B6BC-40E2-81F4-3B91A98B5534}">
      <dsp:nvSpPr>
        <dsp:cNvPr id="0" name=""/>
        <dsp:cNvSpPr/>
      </dsp:nvSpPr>
      <dsp:spPr>
        <a:xfrm rot="5400000">
          <a:off x="5440341" y="-473456"/>
          <a:ext cx="1286357" cy="9396423"/>
        </a:xfrm>
        <a:prstGeom prst="round2Same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Быть</a:t>
          </a:r>
          <a:r>
            <a:rPr lang="ru-RU" sz="2000" b="1" kern="1200" spc="-2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готовыми</a:t>
          </a:r>
          <a:r>
            <a:rPr lang="ru-RU" sz="2000" b="1" kern="1200" spc="-28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предоставить</a:t>
          </a:r>
          <a:r>
            <a:rPr lang="ru-RU" sz="2000" b="1" kern="1200" spc="41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актуальный</a:t>
          </a:r>
          <a:r>
            <a:rPr lang="ru-RU" sz="2000" b="1" kern="1200" spc="-32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опыт</a:t>
          </a:r>
          <a:r>
            <a:rPr lang="ru-RU" sz="2000" b="1" kern="1200" spc="43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подготовки</a:t>
          </a:r>
          <a:r>
            <a:rPr lang="ru-RU" sz="2000" b="1" kern="1200" spc="-3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и проведения классных</a:t>
          </a:r>
          <a:r>
            <a:rPr lang="ru-RU" sz="2000" b="1" kern="1200" spc="-13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часов</a:t>
          </a:r>
          <a:r>
            <a:rPr lang="ru-RU" sz="2000" b="1" kern="1200" spc="-3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«Разговор</a:t>
          </a:r>
          <a:r>
            <a:rPr lang="ru-RU" sz="2000" b="1" kern="1200" spc="-25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 важном»</a:t>
          </a:r>
          <a:r>
            <a:rPr lang="ru-RU" sz="2000" b="1" kern="1200" spc="-18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 </a:t>
          </a:r>
          <a:r>
            <a:rPr lang="ru-RU" sz="2000" b="1" kern="1200" spc="-1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школах</a:t>
          </a:r>
          <a:r>
            <a:rPr lang="ru-RU" sz="2000" b="1" kern="1200" spc="1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района.</a:t>
          </a:r>
          <a:r>
            <a:rPr lang="ru-RU" sz="2000" b="1" kern="1200" spc="-2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(с сентября</a:t>
          </a:r>
          <a:r>
            <a:rPr lang="ru-RU" sz="2000" b="1" kern="1200" spc="-2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2022)</a:t>
          </a:r>
          <a:endParaRPr lang="ru-RU" sz="20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 rot="-5400000">
        <a:off x="1385309" y="3644371"/>
        <a:ext cx="9333628" cy="11607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3655F-BB94-48E1-93FC-5E61B7AF6E23}">
      <dsp:nvSpPr>
        <dsp:cNvPr id="0" name=""/>
        <dsp:cNvSpPr/>
      </dsp:nvSpPr>
      <dsp:spPr>
        <a:xfrm>
          <a:off x="667878" y="122661"/>
          <a:ext cx="2383295" cy="1361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Сроки обучения: 20 июня 2022 г.</a:t>
          </a:r>
          <a:endParaRPr lang="ru-RU" sz="2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67878" y="122661"/>
        <a:ext cx="2383295" cy="907620"/>
      </dsp:txXfrm>
    </dsp:sp>
    <dsp:sp modelId="{61CAF86B-6C2B-4EB1-A633-ECA9ADA80952}">
      <dsp:nvSpPr>
        <dsp:cNvPr id="0" name=""/>
        <dsp:cNvSpPr/>
      </dsp:nvSpPr>
      <dsp:spPr>
        <a:xfrm>
          <a:off x="114010" y="2503046"/>
          <a:ext cx="3241544" cy="290642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  <a:scene3d>
            <a:camera prst="perspectiveLeft"/>
            <a:lightRig rig="threePt" dir="t"/>
          </a:scene3d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rPr>
            <a:t>Министерство просвещения РФ ФГАОУ ДПО «Академия </a:t>
          </a:r>
          <a:r>
            <a:rPr kumimoji="0" lang="ru-RU" sz="2000" b="1" i="0" u="none" strike="noStrike" kern="1200" cap="none" normalizeH="0" baseline="0" dirty="0" err="1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rPr>
            <a:t>Минпросвещения</a:t>
          </a: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rPr>
            <a:t> России</a:t>
          </a:r>
          <a:r>
            <a:rPr kumimoji="0" lang="ru-RU" sz="17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rPr>
            <a:t>»</a:t>
          </a:r>
          <a:endParaRPr lang="ru-RU" sz="1700" kern="1200" dirty="0"/>
        </a:p>
      </dsp:txBody>
      <dsp:txXfrm>
        <a:off x="199136" y="2588172"/>
        <a:ext cx="3071292" cy="2736168"/>
      </dsp:txXfrm>
    </dsp:sp>
    <dsp:sp modelId="{82B153EB-9D8D-460A-9A3F-66C614E5A280}">
      <dsp:nvSpPr>
        <dsp:cNvPr id="0" name=""/>
        <dsp:cNvSpPr/>
      </dsp:nvSpPr>
      <dsp:spPr>
        <a:xfrm rot="89320">
          <a:off x="3305897" y="786502"/>
          <a:ext cx="744434" cy="593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305927" y="902864"/>
        <a:ext cx="566423" cy="356023"/>
      </dsp:txXfrm>
    </dsp:sp>
    <dsp:sp modelId="{A1C55804-9CF4-47E8-BF6D-99FBF44985B1}">
      <dsp:nvSpPr>
        <dsp:cNvPr id="0" name=""/>
        <dsp:cNvSpPr/>
      </dsp:nvSpPr>
      <dsp:spPr>
        <a:xfrm>
          <a:off x="4455294" y="221088"/>
          <a:ext cx="2383295" cy="1361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Сроки обучения: 27 июня 2022 г. 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55294" y="221088"/>
        <a:ext cx="2383295" cy="907620"/>
      </dsp:txXfrm>
    </dsp:sp>
    <dsp:sp modelId="{D623B072-2F3F-4065-AD20-9E0DFBCDBD5A}">
      <dsp:nvSpPr>
        <dsp:cNvPr id="0" name=""/>
        <dsp:cNvSpPr/>
      </dsp:nvSpPr>
      <dsp:spPr>
        <a:xfrm>
          <a:off x="4340417" y="2886926"/>
          <a:ext cx="2549697" cy="256128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 prst="slope"/>
          </a:sp3d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rPr>
            <a:t>Обучение школьных  команд (</a:t>
          </a:r>
          <a:r>
            <a:rPr kumimoji="0" lang="ru-RU" sz="1600" b="1" i="0" u="none" strike="noStrike" kern="1200" cap="none" normalizeH="0" baseline="0" dirty="0" err="1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rPr>
            <a:t>команд</a:t>
          </a: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rPr>
            <a:t> СПО) муниципальных органов управления образованием</a:t>
          </a:r>
          <a:endParaRPr lang="ru-RU" sz="1600" kern="1200" dirty="0"/>
        </a:p>
      </dsp:txBody>
      <dsp:txXfrm>
        <a:off x="4415095" y="2961604"/>
        <a:ext cx="2400341" cy="2411932"/>
      </dsp:txXfrm>
    </dsp:sp>
    <dsp:sp modelId="{A1F1EF46-F45F-44EF-8A80-786AD7E83E9B}">
      <dsp:nvSpPr>
        <dsp:cNvPr id="0" name=""/>
        <dsp:cNvSpPr/>
      </dsp:nvSpPr>
      <dsp:spPr>
        <a:xfrm rot="21558411">
          <a:off x="7207754" y="691558"/>
          <a:ext cx="772136" cy="593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7207761" y="811309"/>
        <a:ext cx="594125" cy="356023"/>
      </dsp:txXfrm>
    </dsp:sp>
    <dsp:sp modelId="{26FE6372-AB65-48D3-9B26-7A444C2FEC1B}">
      <dsp:nvSpPr>
        <dsp:cNvPr id="0" name=""/>
        <dsp:cNvSpPr/>
      </dsp:nvSpPr>
      <dsp:spPr>
        <a:xfrm>
          <a:off x="8295345" y="174630"/>
          <a:ext cx="2383295" cy="1361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Сроки обучения:  1,8,125,22 августа 2022г.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295345" y="174630"/>
        <a:ext cx="2383295" cy="907620"/>
      </dsp:txXfrm>
    </dsp:sp>
    <dsp:sp modelId="{6617B87F-1849-4115-ADB7-0B777E44443A}">
      <dsp:nvSpPr>
        <dsp:cNvPr id="0" name=""/>
        <dsp:cNvSpPr/>
      </dsp:nvSpPr>
      <dsp:spPr>
        <a:xfrm>
          <a:off x="8348252" y="2888257"/>
          <a:ext cx="2383295" cy="2409376"/>
        </a:xfrm>
        <a:prstGeom prst="roundRect">
          <a:avLst>
            <a:gd name="adj" fmla="val 10000"/>
          </a:avLst>
        </a:prstGeom>
        <a:solidFill>
          <a:schemeClr val="bg2">
            <a:lumMod val="90000"/>
            <a:alpha val="9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rPr>
            <a:t>Обучение    классных руководителей (кураторов СПО)  общеобразовательных организаций Чеченской Республики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418056" y="2958061"/>
        <a:ext cx="2243687" cy="22697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958730-A964-4680-99EE-915D42802961}">
      <dsp:nvSpPr>
        <dsp:cNvPr id="0" name=""/>
        <dsp:cNvSpPr/>
      </dsp:nvSpPr>
      <dsp:spPr>
        <a:xfrm>
          <a:off x="0" y="0"/>
          <a:ext cx="11278018" cy="132618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Первая ступень каскада –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обучение муниципальных команд. (прослушивание трансляций, решение кейсов, заданий  для дальнейшего транслирования их  в следующем уровне каскада).</a:t>
          </a:r>
          <a:endParaRPr lang="ru-RU" sz="2400" kern="1200" dirty="0"/>
        </a:p>
      </dsp:txBody>
      <dsp:txXfrm>
        <a:off x="2388222" y="0"/>
        <a:ext cx="8889795" cy="1326186"/>
      </dsp:txXfrm>
    </dsp:sp>
    <dsp:sp modelId="{3705D10B-A1FA-4506-BA2A-CF58C2C5D450}">
      <dsp:nvSpPr>
        <dsp:cNvPr id="0" name=""/>
        <dsp:cNvSpPr/>
      </dsp:nvSpPr>
      <dsp:spPr>
        <a:xfrm flipH="1">
          <a:off x="97780" y="105999"/>
          <a:ext cx="1476315" cy="10609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16CBB0-702F-4F87-8B0B-D29EF6BE2DEA}">
      <dsp:nvSpPr>
        <dsp:cNvPr id="0" name=""/>
        <dsp:cNvSpPr/>
      </dsp:nvSpPr>
      <dsp:spPr>
        <a:xfrm>
          <a:off x="0" y="1458804"/>
          <a:ext cx="11278018" cy="1326186"/>
        </a:xfrm>
        <a:prstGeom prst="roundRect">
          <a:avLst>
            <a:gd name="adj" fmla="val 10000"/>
          </a:avLst>
        </a:prstGeom>
        <a:solidFill>
          <a:schemeClr val="accent4">
            <a:hueOff val="928412"/>
            <a:satOff val="-28205"/>
            <a:lumOff val="9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Вторая ступень каскада –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обучение муниципальными командами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школьных команд. </a:t>
          </a:r>
          <a:endParaRPr lang="ru-RU" sz="2400" kern="1200" dirty="0"/>
        </a:p>
      </dsp:txBody>
      <dsp:txXfrm>
        <a:off x="2388222" y="1458804"/>
        <a:ext cx="8889795" cy="1326186"/>
      </dsp:txXfrm>
    </dsp:sp>
    <dsp:sp modelId="{4F6CDB7A-2879-461D-A232-D5A1DC2B1645}">
      <dsp:nvSpPr>
        <dsp:cNvPr id="0" name=""/>
        <dsp:cNvSpPr/>
      </dsp:nvSpPr>
      <dsp:spPr>
        <a:xfrm>
          <a:off x="125502" y="1576803"/>
          <a:ext cx="1479427" cy="10609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103D52-D51F-41F9-8FCA-B2D389419A13}">
      <dsp:nvSpPr>
        <dsp:cNvPr id="0" name=""/>
        <dsp:cNvSpPr/>
      </dsp:nvSpPr>
      <dsp:spPr>
        <a:xfrm>
          <a:off x="0" y="2704637"/>
          <a:ext cx="11278018" cy="1326186"/>
        </a:xfrm>
        <a:prstGeom prst="roundRect">
          <a:avLst>
            <a:gd name="adj" fmla="val 10000"/>
          </a:avLst>
        </a:prstGeom>
        <a:solidFill>
          <a:schemeClr val="accent4">
            <a:hueOff val="1856823"/>
            <a:satOff val="-56410"/>
            <a:lumOff val="1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latin typeface="Times New Roman" pitchFamily="18" charset="0"/>
              <a:cs typeface="Times New Roman" pitchFamily="18" charset="0"/>
            </a:rPr>
            <a:t>Третья ступень каскада</a:t>
          </a:r>
          <a:r>
            <a:rPr lang="ru-RU" sz="2400" kern="1200" smtClean="0">
              <a:latin typeface="Times New Roman" pitchFamily="18" charset="0"/>
              <a:cs typeface="Times New Roman" pitchFamily="18" charset="0"/>
            </a:rPr>
            <a:t> -     школьные команды проводят аналогичные обучения</a:t>
          </a:r>
          <a:r>
            <a:rPr lang="ru-RU" sz="2400" b="1" kern="120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smtClean="0">
              <a:latin typeface="Times New Roman" pitchFamily="18" charset="0"/>
              <a:cs typeface="Times New Roman" pitchFamily="18" charset="0"/>
            </a:rPr>
            <a:t>для педагогических коллективов ОО (классных руководителей. кураторов СПО).</a:t>
          </a:r>
          <a:endParaRPr lang="ru-RU" sz="2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/>
        </a:p>
      </dsp:txBody>
      <dsp:txXfrm>
        <a:off x="2388222" y="2704637"/>
        <a:ext cx="8889795" cy="1326186"/>
      </dsp:txXfrm>
    </dsp:sp>
    <dsp:sp modelId="{C7385C9B-1623-44B5-83C6-F3BE0E0DE8B1}">
      <dsp:nvSpPr>
        <dsp:cNvPr id="0" name=""/>
        <dsp:cNvSpPr/>
      </dsp:nvSpPr>
      <dsp:spPr>
        <a:xfrm>
          <a:off x="118521" y="2877187"/>
          <a:ext cx="1538953" cy="10609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30.07.2022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187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30.07.2022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968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30.07.2022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616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30.07.2022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988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30.07.2022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781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30.07.2022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785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30.07.2022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671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30.07.2022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960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30.07.2022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609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30.07.2022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478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30.07.2022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80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9E844-B559-4537-A3A5-1BA669D94696}" type="datetimeFigureOut">
              <a:rPr lang="ru-RU" smtClean="0"/>
              <a:pPr/>
              <a:t>30.07.2022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94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vk.com/video-213221936_456239048" TargetMode="External"/><Relationship Id="rId7" Type="http://schemas.openxmlformats.org/officeDocument/2006/relationships/hyperlink" Target="https://apkpro.ru/upload/docs/razgovory-o-vazhnom/%D0%A0%D0%B0%D0%B1%D0%BE%D1%82%D1%8B%20%D0%BF%D0%BE%D0%B1%D0%B5%D0%B4%D0%B8%D1%82%D0%B5%D0%BB%D0%B5%D0%B9%20%D0%B8%20%D0%BB%D0%B0%D1%83%D1%80%D0%B5%D0%B0%D1%82%D0%BE%D0%B2%20%D0%BA%D0%BE%D0%BD%D0%BA%D1%83%D1%80%D1%81%D0%B0.zip" TargetMode="External"/><Relationship Id="rId2" Type="http://schemas.openxmlformats.org/officeDocument/2006/relationships/hyperlink" Target="https://rutube.ru/video/ee8c804d97f16360c1b9d366cc4803b1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pkpro.ru/upload/docs/razgovory-o-vazhnom/%D0%A1%D1%82%D1%80%D0%B0%D1%82%D0%B5%D0%B3%D0%B8%D1%8F%20%D1%80%D0%B0%D0%B7%D0%B2%D0%B8%D1%82%D0%B8%D1%8F%20%D0%B2%D0%BE%D1%81%D0%BF%D0%B8%D1%82%D0%B0%D0%BD%D0%B8%D1%8F.pdf" TargetMode="External"/><Relationship Id="rId5" Type="http://schemas.openxmlformats.org/officeDocument/2006/relationships/hyperlink" Target="https://apkpro.ru/upload/docs/%D0%9A%D0%BB%D0%B0%D1%81%D1%81%D0%BD%D1%8B%D0%B9%20%D0%BC%D0%B0%D1%80%D0%B0%D1%84%D0%BE%D0%BD%2020.06%202022%20%D0%9C%D0%B0%D1%82%D0%B5%D1%80%D0%B8%D0%B0%D0%BB%D1%8B%20%D0%B4%D0%BB%D1%8F%20%D1%80%D0%B5%D0%B3%D0%B8%D0%BE%D0%BD%D0%B0%D0%BB%D1%8C%D0%BD%D1%8B%D1%85%20%D0%BF%D0%BB%D0%BE%D1%89%D0%B0%D0%B4%D0%BE%D0%BA.pdf" TargetMode="External"/><Relationship Id="rId4" Type="http://schemas.openxmlformats.org/officeDocument/2006/relationships/hyperlink" Target="https://apkpro.ru/upload/docs/razgovory-o-vazhnom/%D0%9E%D0%B1%20%D0%B8%D1%81%D0%BF%D0%BE%D0%BB%D1%8C%D0%B7%D0%BE%D0%B2%D0%B0%D0%BD%D0%B8%D0%B8%20%D0%B3%D0%BE%D1%81%D1%83%D0%B4%D0%B0%D1%80%D1%81%D1%82%D0%B2%D0%B5%D0%BD%D0%BD%D1%8B%D1%85%20%D1%81%D0%B8%D0%BC%D0%B2%D0%BE%D0%BB%D0%BE%D0%B2%20%D0%A0%D0%A4.pdf" TargetMode="External"/><Relationship Id="rId9" Type="http://schemas.openxmlformats.org/officeDocument/2006/relationships/hyperlink" Target="https://apkpro.ru/razgovory-o-vazhnom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razgovory_o_vazhnom" TargetMode="External"/><Relationship Id="rId2" Type="http://schemas.openxmlformats.org/officeDocument/2006/relationships/hyperlink" Target="mailto:classteacher@apkpro.r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edsoo.ru/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apkpro.ru/razgovory-o-vazhn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vzalla.ru/project/con_important" TargetMode="External"/><Relationship Id="rId5" Type="http://schemas.openxmlformats.org/officeDocument/2006/relationships/hyperlink" Target="https://rutube.ru/video/3294bfca30056907db6429b976c5a0ed/" TargetMode="External"/><Relationship Id="rId4" Type="http://schemas.openxmlformats.org/officeDocument/2006/relationships/hyperlink" Target="https://edsoo.ru/Vneurochnaya_deyatelnost.htm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Vneurochnaya_deyatelnost.htm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rutube.ru/video/3294bfca30056907db6429b976c5a0ed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telegram.org/z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2128603" cy="1965366"/>
          </a:xfrm>
          <a:prstGeom prst="rect">
            <a:avLst/>
          </a:prstGeom>
        </p:spPr>
      </p:pic>
      <p:pic>
        <p:nvPicPr>
          <p:cNvPr id="1026" name="Рисунок 1" descr="Разговоры о важном. Сервис для классных руководител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5621" y="576197"/>
            <a:ext cx="8993688" cy="2004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67212" y="2730674"/>
            <a:ext cx="946967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579"/>
              </a:lnSpc>
            </a:pPr>
            <a:r>
              <a:rPr lang="ru-RU" sz="2000" b="1" spc="-21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ПОДГОТОВКА </a:t>
            </a:r>
            <a:r>
              <a:rPr lang="ru-RU" sz="2000" b="1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КЛАССНЫХ </a:t>
            </a:r>
            <a:r>
              <a:rPr lang="ru-RU" sz="2000" b="1" spc="-17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РУКОВОДИТЕЛЕЙ </a:t>
            </a:r>
            <a:r>
              <a:rPr lang="ru-RU" sz="2000" b="1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К РЕАЛИЗАЦИИ</a:t>
            </a:r>
            <a:r>
              <a:rPr lang="ru-RU" sz="2000" b="1" spc="-48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ПРОЕКТА</a:t>
            </a:r>
          </a:p>
          <a:p>
            <a:pPr algn="ctr">
              <a:lnSpc>
                <a:spcPts val="3579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 «РАЗГОВОРЫ О ВАЖНОМ»</a:t>
            </a:r>
          </a:p>
          <a:p>
            <a:pPr algn="ctr">
              <a:lnSpc>
                <a:spcPts val="3579"/>
              </a:lnSpc>
            </a:pPr>
            <a:r>
              <a:rPr lang="ru-RU" b="1" i="1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ДИСКУССИЯ</a:t>
            </a:r>
          </a:p>
          <a:p>
            <a:pPr algn="ctr">
              <a:lnSpc>
                <a:spcPts val="3579"/>
              </a:lnSpc>
            </a:pPr>
            <a:endParaRPr lang="ru-RU" b="1" i="1" dirty="0" smtClean="0">
              <a:solidFill>
                <a:srgbClr val="002060"/>
              </a:solidFill>
              <a:latin typeface="VBKDQN+Arial Bold"/>
              <a:cs typeface="VBKDQN+Arial Bold"/>
            </a:endParaRPr>
          </a:p>
          <a:p>
            <a:pPr algn="ctr">
              <a:lnSpc>
                <a:spcPts val="3579"/>
              </a:lnSpc>
            </a:pPr>
            <a:endParaRPr lang="ru-RU" b="1" i="1" dirty="0" smtClean="0">
              <a:solidFill>
                <a:srgbClr val="002060"/>
              </a:solidFill>
              <a:latin typeface="VBKDQN+Arial Bold"/>
              <a:cs typeface="VBKDQN+Arial Bold"/>
            </a:endParaRPr>
          </a:p>
          <a:p>
            <a:pPr algn="ctr">
              <a:lnSpc>
                <a:spcPts val="3579"/>
              </a:lnSpc>
            </a:pPr>
            <a:r>
              <a:rPr lang="ru-RU" sz="1400" b="1" i="1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                                                                                                                    </a:t>
            </a:r>
            <a:r>
              <a:rPr lang="ru-RU" sz="1400" b="1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Проректор по инновационной и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 проектной деятельности </a:t>
            </a:r>
            <a:r>
              <a:rPr lang="ru-RU" sz="1400" b="1" dirty="0" err="1" smtClean="0">
                <a:solidFill>
                  <a:srgbClr val="002060"/>
                </a:solidFill>
                <a:latin typeface="VBKDQN+Arial Bold"/>
                <a:cs typeface="VBKDQN+Arial Bold"/>
              </a:rPr>
              <a:t>Багарова</a:t>
            </a:r>
            <a:r>
              <a:rPr lang="ru-RU" sz="1400" b="1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 М.И.</a:t>
            </a:r>
          </a:p>
          <a:p>
            <a:pPr algn="ctr">
              <a:lnSpc>
                <a:spcPts val="3579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01 августа 2022 года</a:t>
            </a:r>
            <a:endParaRPr lang="ru-RU" sz="1400" b="1" dirty="0">
              <a:solidFill>
                <a:srgbClr val="002060"/>
              </a:solidFill>
              <a:latin typeface="VBKDQN+Arial Bold"/>
              <a:cs typeface="VBKDQN+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2522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ЛУИЗА\Desktop\скрин\Скриншот 13-07-2022 1452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0077" y="0"/>
            <a:ext cx="10951923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ЛУИЗА\Desktop\скрин\Скриншот 13-07-2022 145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3019" y="0"/>
            <a:ext cx="10738981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ЛУИЗА\Desktop\скрин\Скриншот 13-07-2022 1456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318" y="0"/>
            <a:ext cx="11683194" cy="6857999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827550" cy="764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364776" y="-1"/>
            <a:ext cx="10126639" cy="198521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911"/>
              </a:lnSpc>
            </a:pPr>
            <a:endParaRPr lang="ru-RU" b="1" spc="-12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3911"/>
              </a:lnSpc>
            </a:pPr>
            <a:r>
              <a:rPr lang="ru-RU" sz="2400" b="1" spc="-12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Академия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2400" b="1" spc="-44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</a:p>
          <a:p>
            <a:pPr algn="ctr">
              <a:lnSpc>
                <a:spcPts val="3911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реализует новый</a:t>
            </a:r>
            <a:r>
              <a:rPr lang="ru-RU" b="1" spc="-3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для классных</a:t>
            </a:r>
            <a:r>
              <a:rPr lang="ru-RU" b="1" spc="-1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14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руководителей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кураторов групп в</a:t>
            </a:r>
            <a:r>
              <a:rPr lang="ru-RU" b="1" spc="1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22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колледжах «Разговоры о важном»</a:t>
            </a:r>
          </a:p>
          <a:p>
            <a:pPr>
              <a:lnSpc>
                <a:spcPts val="3911"/>
              </a:lnSpc>
            </a:pPr>
            <a:endParaRPr lang="ru-RU" sz="2800" b="1" spc="-1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2112" y="2078769"/>
            <a:ext cx="11027392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95"/>
              </a:lnSpc>
            </a:pPr>
            <a:r>
              <a:rPr lang="ru-RU" sz="2400" b="1" spc="-22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spc="39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Марафона:</a:t>
            </a:r>
            <a:r>
              <a:rPr lang="ru-RU" sz="2400" b="1" spc="62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знакомство классных</a:t>
            </a:r>
            <a:r>
              <a:rPr lang="ru-RU" sz="2400" b="1" spc="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руководителей</a:t>
            </a:r>
            <a:r>
              <a:rPr lang="ru-RU" sz="2400" b="1" spc="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проектом «Разговор</a:t>
            </a:r>
            <a:r>
              <a:rPr lang="ru-RU" sz="2400" b="1" spc="1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spc="-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важном», </a:t>
            </a:r>
            <a:r>
              <a:rPr lang="ru-RU" sz="2400" b="1" spc="-1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его</a:t>
            </a:r>
            <a:r>
              <a:rPr lang="ru-RU" sz="2400" b="1" spc="1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целями</a:t>
            </a:r>
            <a:r>
              <a:rPr lang="ru-RU" sz="2400" b="1" spc="3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задачами, форматом</a:t>
            </a:r>
            <a:r>
              <a:rPr lang="ru-RU" sz="2400" b="1" spc="-1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планом</a:t>
            </a:r>
            <a:r>
              <a:rPr lang="ru-RU" sz="2400" b="1" spc="1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реализации.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1318" y="3325025"/>
            <a:ext cx="11300346" cy="34255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929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марафона:</a:t>
            </a:r>
          </a:p>
          <a:p>
            <a:pPr>
              <a:lnSpc>
                <a:spcPts val="2929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знакомство</a:t>
            </a:r>
            <a:r>
              <a:rPr lang="ru-RU" sz="2400" b="1" spc="-2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проектом «Разговор</a:t>
            </a:r>
            <a:r>
              <a:rPr lang="ru-RU" sz="2400" b="1" spc="-1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важном», </a:t>
            </a:r>
            <a:r>
              <a:rPr lang="ru-RU" sz="2400" b="1" spc="-1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его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целями</a:t>
            </a:r>
            <a:r>
              <a:rPr lang="ru-RU" sz="2400" b="1" spc="1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задачами,</a:t>
            </a:r>
            <a:r>
              <a:rPr lang="ru-RU" sz="2400" b="1" spc="-1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форматом и планом реализации;</a:t>
            </a:r>
          </a:p>
          <a:p>
            <a:pPr>
              <a:lnSpc>
                <a:spcPts val="2879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spc="209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актуализация</a:t>
            </a:r>
            <a:r>
              <a:rPr lang="ru-RU" sz="2400" b="1" spc="-1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приоритетов</a:t>
            </a:r>
            <a:r>
              <a:rPr lang="ru-RU" sz="2400" b="1" spc="2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государственной</a:t>
            </a:r>
            <a:r>
              <a:rPr lang="ru-RU" sz="2400" b="1" spc="-2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политики</a:t>
            </a:r>
            <a:r>
              <a:rPr lang="ru-RU" sz="2400" b="1" spc="2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spc="-1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области ценностных</a:t>
            </a:r>
            <a:r>
              <a:rPr lang="ru-RU" sz="2400" b="1" spc="1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</a:t>
            </a:r>
            <a:r>
              <a:rPr lang="ru-RU" sz="2400" b="1" spc="-1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воспитания и социализации подрастающего </a:t>
            </a:r>
            <a:r>
              <a:rPr lang="ru-RU" sz="2400" b="1" spc="-1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поколения;</a:t>
            </a:r>
          </a:p>
          <a:p>
            <a:pPr>
              <a:lnSpc>
                <a:spcPts val="2881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spc="209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оказание организационно-</a:t>
            </a:r>
            <a:r>
              <a:rPr lang="ru-RU" sz="2400" b="1" spc="-1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методической</a:t>
            </a:r>
            <a:r>
              <a:rPr lang="ru-RU" sz="2400" b="1" spc="3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поддержки при </a:t>
            </a:r>
            <a:r>
              <a:rPr lang="ru-RU" sz="2400" b="1" spc="-1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подготовке</a:t>
            </a:r>
            <a:r>
              <a:rPr lang="ru-RU" sz="2400" b="1" spc="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еженедельных</a:t>
            </a:r>
            <a:r>
              <a:rPr lang="ru-RU" sz="2400" b="1" spc="-1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внеурочных занятий «Разговор</a:t>
            </a:r>
            <a:r>
              <a:rPr lang="ru-RU" sz="2400" b="1" spc="-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важном».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347537" y="0"/>
            <a:ext cx="10407315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6405" y="1152395"/>
            <a:ext cx="1628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46"/>
              </a:lnSpc>
            </a:pP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О проекте</a:t>
            </a:r>
            <a:endParaRPr lang="ru-RU" b="1" dirty="0">
              <a:solidFill>
                <a:srgbClr val="000000"/>
              </a:solidFill>
              <a:latin typeface="CTFSQJ+Calibri Bold"/>
              <a:cs typeface="CTFSQJ+Calibri Bold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7949" y="1534356"/>
            <a:ext cx="89895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49"/>
              </a:lnSpc>
            </a:pP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 Задачи марафона</a:t>
            </a:r>
            <a:r>
              <a:rPr lang="ru-RU" b="1" spc="885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KCAURV+Calibri Bold"/>
                <a:cs typeface="KCAURV+Calibri Bold"/>
              </a:rPr>
              <a:t>+</a:t>
            </a:r>
            <a:r>
              <a:rPr lang="ru-RU" b="1" spc="448" dirty="0" smtClean="0">
                <a:solidFill>
                  <a:srgbClr val="000000"/>
                </a:solidFill>
                <a:latin typeface="KCAURV+Calibri Bold"/>
                <a:cs typeface="KCAURV+Calibri Bold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KCAURV+Calibri Bold"/>
                <a:cs typeface="KCAURV+Calibri Bold"/>
              </a:rPr>
              <a:t>C</a:t>
            </a:r>
            <a:r>
              <a:rPr lang="ru-RU" b="1" dirty="0" err="1" smtClean="0">
                <a:solidFill>
                  <a:srgbClr val="000000"/>
                </a:solidFill>
                <a:latin typeface="CTFSQJ+Calibri Bold"/>
                <a:cs typeface="CTFSQJ+Calibri Bold"/>
              </a:rPr>
              <a:t>сылки</a:t>
            </a:r>
            <a:r>
              <a:rPr lang="ru-RU" b="1" spc="-14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на</a:t>
            </a:r>
            <a:r>
              <a:rPr lang="ru-RU" b="1" spc="-16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подключение</a:t>
            </a:r>
            <a:r>
              <a:rPr lang="ru-RU" b="1" spc="-32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к трансляции</a:t>
            </a:r>
            <a:r>
              <a:rPr lang="ru-RU" b="1" spc="417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(</a:t>
            </a:r>
            <a:r>
              <a:rPr lang="ru-RU" b="1" u="sng" dirty="0" err="1" smtClean="0">
                <a:solidFill>
                  <a:srgbClr val="0000FF"/>
                </a:solidFill>
                <a:latin typeface="KCAURV+Calibri Bold"/>
                <a:cs typeface="KCAURV+Calibri Bold"/>
                <a:hlinkClick r:id="rId2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Rutube</a:t>
            </a:r>
            <a:r>
              <a:rPr lang="ru-RU" dirty="0" smtClean="0">
                <a:solidFill>
                  <a:srgbClr val="000000"/>
                </a:solidFill>
                <a:latin typeface="NLINJN+Calibri"/>
                <a:cs typeface="NLINJN+Calibri"/>
              </a:rPr>
              <a:t>,</a:t>
            </a:r>
            <a:r>
              <a:rPr lang="ru-RU" spc="-27" dirty="0" smtClean="0">
                <a:solidFill>
                  <a:srgbClr val="000000"/>
                </a:solidFill>
                <a:latin typeface="NLINJN+Calibri"/>
                <a:cs typeface="NLINJN+Calibri"/>
              </a:rPr>
              <a:t> </a:t>
            </a:r>
            <a:r>
              <a:rPr lang="ru-RU" b="1" u="sng" dirty="0" smtClean="0">
                <a:solidFill>
                  <a:srgbClr val="0000FF"/>
                </a:solidFill>
                <a:latin typeface="KCAURV+Calibri Bold"/>
                <a:cs typeface="KCAURV+Calibri Bold"/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VK</a:t>
            </a:r>
            <a:r>
              <a:rPr lang="ru-RU" b="1" dirty="0" smtClean="0">
                <a:solidFill>
                  <a:srgbClr val="000000"/>
                </a:solidFill>
                <a:latin typeface="KCAURV+Calibri Bold"/>
                <a:cs typeface="KCAURV+Calibri Bold"/>
              </a:rPr>
              <a:t>)</a:t>
            </a:r>
            <a:endParaRPr lang="ru-RU" b="1" dirty="0">
              <a:solidFill>
                <a:srgbClr val="000000"/>
              </a:solidFill>
              <a:latin typeface="KCAURV+Calibri Bold"/>
              <a:cs typeface="KCAURV+Calibri 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7514" y="1926239"/>
            <a:ext cx="10967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446"/>
              </a:lnSpc>
            </a:pP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Анонсы</a:t>
            </a:r>
            <a:endParaRPr lang="ru-RU" b="1" dirty="0">
              <a:solidFill>
                <a:srgbClr val="000000"/>
              </a:solidFill>
              <a:latin typeface="CTFSQJ+Calibri Bold"/>
              <a:cs typeface="CTFSQJ+Calibri Bold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0802" y="2264441"/>
            <a:ext cx="3517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446"/>
              </a:lnSpc>
            </a:pP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 Архив Классного</a:t>
            </a:r>
            <a:r>
              <a:rPr lang="ru-RU" b="1" spc="-15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марафона</a:t>
            </a:r>
            <a:endParaRPr lang="ru-RU" b="1" dirty="0">
              <a:solidFill>
                <a:srgbClr val="000000"/>
              </a:solidFill>
              <a:latin typeface="CTFSQJ+Calibri Bold"/>
              <a:cs typeface="CTFSQJ+Calibri Bold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4063" y="2602644"/>
            <a:ext cx="1596912" cy="384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446"/>
              </a:lnSpc>
            </a:pP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Документы</a:t>
            </a:r>
            <a:endParaRPr lang="ru-RU" b="1" dirty="0">
              <a:solidFill>
                <a:srgbClr val="000000"/>
              </a:solidFill>
              <a:latin typeface="CTFSQJ+Calibri Bold"/>
              <a:cs typeface="CTFSQJ+Calibri Bold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737" y="3086699"/>
            <a:ext cx="977865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PDF</a:t>
            </a:r>
            <a:r>
              <a:rPr lang="ru-RU" b="1" u="sng" spc="-56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Об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использовании</a:t>
            </a:r>
            <a:r>
              <a:rPr lang="ru-RU" u="sng" spc="52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spc="-1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государственных</a:t>
            </a:r>
            <a:r>
              <a:rPr lang="ru-RU" u="sng" spc="45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символов</a:t>
            </a:r>
          </a:p>
          <a:p>
            <a:pPr marL="304800" marR="0">
              <a:lnSpc>
                <a:spcPts val="1771"/>
              </a:lnSpc>
              <a:spcBef>
                <a:spcPts val="246"/>
              </a:spcBef>
              <a:spcAft>
                <a:spcPts val="0"/>
              </a:spcAft>
            </a:pPr>
            <a:r>
              <a:rPr lang="ru-RU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PDF</a:t>
            </a:r>
            <a:r>
              <a:rPr lang="ru-RU" b="1" u="sng" spc="-56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Классный</a:t>
            </a:r>
            <a:r>
              <a:rPr lang="ru-RU" u="sng" spc="44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марафон</a:t>
            </a:r>
            <a:r>
              <a:rPr lang="ru-RU" u="sng" spc="2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20.06</a:t>
            </a:r>
            <a:r>
              <a:rPr lang="ru-RU" u="sng" spc="-1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2022</a:t>
            </a:r>
            <a:r>
              <a:rPr lang="ru-RU" u="sng" spc="-15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Материалы</a:t>
            </a:r>
            <a:r>
              <a:rPr lang="ru-RU" u="sng" spc="36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для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региональных</a:t>
            </a:r>
            <a:r>
              <a:rPr lang="ru-RU" u="sng" spc="77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площадок</a:t>
            </a:r>
            <a:r>
              <a:rPr lang="ru-RU" spc="27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Ссылка на </a:t>
            </a:r>
            <a:r>
              <a:rPr lang="ru-RU" spc="-1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подключение</a:t>
            </a:r>
            <a:r>
              <a:rPr lang="ru-RU" spc="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трансляции</a:t>
            </a:r>
          </a:p>
          <a:p>
            <a:pPr marL="254508">
              <a:lnSpc>
                <a:spcPts val="1948"/>
              </a:lnSpc>
              <a:spcBef>
                <a:spcPts val="189"/>
              </a:spcBef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PDF</a:t>
            </a:r>
            <a:r>
              <a:rPr lang="ru-RU" b="1" spc="-68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Классный</a:t>
            </a:r>
            <a:r>
              <a:rPr lang="ru-RU" u="sng" spc="4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марафон</a:t>
            </a:r>
            <a:r>
              <a:rPr lang="ru-RU" u="sng" spc="4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27.06</a:t>
            </a:r>
            <a:r>
              <a:rPr lang="ru-RU" u="sng" spc="-1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2022</a:t>
            </a:r>
            <a:r>
              <a:rPr lang="ru-RU" u="sng" spc="-15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Материалы</a:t>
            </a:r>
            <a:r>
              <a:rPr lang="ru-RU" u="sng" spc="36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для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региональных</a:t>
            </a:r>
            <a:r>
              <a:rPr lang="ru-RU" u="sng" spc="68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площадок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pc="1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Ссылка на подключение</a:t>
            </a:r>
            <a:r>
              <a:rPr lang="ru-RU" spc="3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трансляции</a:t>
            </a:r>
          </a:p>
          <a:p>
            <a:pPr marL="254508">
              <a:lnSpc>
                <a:spcPts val="1948"/>
              </a:lnSpc>
              <a:spcBef>
                <a:spcPts val="189"/>
              </a:spcBef>
            </a:pPr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PDF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Стратегия</a:t>
            </a:r>
            <a:r>
              <a:rPr lang="ru-RU" u="sng" spc="27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развития</a:t>
            </a:r>
            <a:r>
              <a:rPr lang="ru-RU" u="sng" spc="25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воспитания</a:t>
            </a:r>
          </a:p>
          <a:p>
            <a:pPr marL="254508" marR="0">
              <a:lnSpc>
                <a:spcPts val="1948"/>
              </a:lnSpc>
              <a:spcBef>
                <a:spcPts val="189"/>
              </a:spcBef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7763" y="4656912"/>
            <a:ext cx="12819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446"/>
              </a:lnSpc>
            </a:pP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Полезное</a:t>
            </a:r>
            <a:endParaRPr lang="ru-RU" b="1" dirty="0">
              <a:solidFill>
                <a:srgbClr val="000000"/>
              </a:solidFill>
              <a:latin typeface="CTFSQJ+Calibri Bold"/>
              <a:cs typeface="CTFSQJ+Calibri Bold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8367" y="4903118"/>
            <a:ext cx="10805786" cy="1079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71"/>
              </a:lnSpc>
            </a:pPr>
            <a:endParaRPr lang="ru-RU" b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hlinkClick r:id="rId7">
                <a:extLst>
                  <a:ext uri="{A12FA001-AC4F-418D-AE19-62706E023703}">
                    <ahyp:hlinkClr xmlns="" xmlns:ahyp="http://schemas.microsoft.com/office/drawing/2018/hyperlinkcolor" xmlns:lc="http://schemas.openxmlformats.org/drawingml/2006/lockedCanvas" val="tx"/>
                  </a:ext>
                </a:extLst>
              </a:hlinkClick>
            </a:endParaRPr>
          </a:p>
          <a:p>
            <a:pPr>
              <a:lnSpc>
                <a:spcPts val="1771"/>
              </a:lnSpc>
            </a:pPr>
            <a:r>
              <a:rPr lang="ru-RU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ZIP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ВККР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(Всероссийский</a:t>
            </a:r>
            <a:r>
              <a:rPr lang="ru-RU" u="sng" spc="5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spc="-18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конкурс</a:t>
            </a:r>
            <a:r>
              <a:rPr lang="ru-RU" u="sng" spc="22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среди</a:t>
            </a:r>
            <a:r>
              <a:rPr lang="ru-RU" u="sng" spc="13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классных</a:t>
            </a:r>
            <a:r>
              <a:rPr lang="ru-RU" u="sng" spc="37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spc="-15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руководителей</a:t>
            </a:r>
            <a:r>
              <a:rPr lang="ru-RU" u="sng" spc="42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на</a:t>
            </a:r>
            <a:r>
              <a:rPr lang="ru-RU" u="sng" spc="17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лучшие</a:t>
            </a:r>
          </a:p>
          <a:p>
            <a:pPr>
              <a:lnSpc>
                <a:spcPts val="1771"/>
              </a:lnSpc>
              <a:spcBef>
                <a:spcPts val="246"/>
              </a:spcBef>
            </a:pP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методические</a:t>
            </a:r>
            <a:r>
              <a:rPr lang="ru-RU" u="sng" spc="47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разработки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воспитательных</a:t>
            </a:r>
            <a:r>
              <a:rPr lang="ru-RU" u="sng" spc="34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мероприятий).</a:t>
            </a:r>
            <a:r>
              <a:rPr lang="ru-RU" u="sng" spc="52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Работы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победителей</a:t>
            </a:r>
            <a:r>
              <a:rPr lang="ru-RU" u="sng" spc="57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и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spc="-18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лауреатов</a:t>
            </a:r>
          </a:p>
          <a:p>
            <a:pPr>
              <a:lnSpc>
                <a:spcPts val="1771"/>
              </a:lnSpc>
              <a:spcBef>
                <a:spcPts val="284"/>
              </a:spcBef>
            </a:pP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2021</a:t>
            </a:r>
            <a:r>
              <a:rPr lang="ru-RU" u="sng" spc="-16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spc="-26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года</a:t>
            </a:r>
            <a:endParaRPr lang="ru-RU" u="sng" spc="-26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hlinkClick r:id="rId7">
                <a:extLst>
                  <a:ext uri="{A12FA001-AC4F-418D-AE19-62706E023703}">
                    <ahyp:hlinkClr xmlns="" xmlns:ahyp="http://schemas.microsoft.com/office/drawing/2018/hyperlinkcolor" xmlns:lc="http://schemas.openxmlformats.org/drawingml/2006/lockedCanvas" val="tx"/>
                  </a:ext>
                </a:extLst>
              </a:hlinkClick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4820" y="5987440"/>
            <a:ext cx="2200026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10"/>
              </a:lnSpc>
            </a:pPr>
            <a:endParaRPr lang="ru-RU" b="1" dirty="0" smtClean="0">
              <a:solidFill>
                <a:srgbClr val="333333"/>
              </a:solidFill>
              <a:latin typeface="VBKDQN+Arial Bold"/>
              <a:cs typeface="VBKDQN+Arial Bold"/>
            </a:endParaRPr>
          </a:p>
          <a:p>
            <a:pPr>
              <a:lnSpc>
                <a:spcPts val="2010"/>
              </a:lnSpc>
            </a:pPr>
            <a:r>
              <a:rPr lang="ru-RU" b="1" dirty="0" smtClean="0">
                <a:solidFill>
                  <a:srgbClr val="333333"/>
                </a:solidFill>
                <a:latin typeface="VBKDQN+Arial Bold"/>
                <a:cs typeface="VBKDQN+Arial Bold"/>
              </a:rPr>
              <a:t>Видеоматериалы</a:t>
            </a:r>
            <a:endParaRPr lang="ru-RU" b="1" dirty="0">
              <a:solidFill>
                <a:srgbClr val="333333"/>
              </a:solidFill>
              <a:latin typeface="VBKDQN+Arial Bold"/>
              <a:cs typeface="VBKDQN+Arial Bold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1296537" y="-1"/>
            <a:ext cx="9416956" cy="121465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Разговор о важном. Сервис для классных </a:t>
            </a:r>
            <a:r>
              <a:rPr lang="ru-RU" sz="2000" b="1" spc="-1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руководителей: </a:t>
            </a: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9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https</a:t>
            </a: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9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://apkpro.ru/razgovory-o-vazhnom</a:t>
            </a:r>
            <a:r>
              <a:rPr lang="en-US" sz="2000" u="sng" dirty="0" smtClean="0">
                <a:solidFill>
                  <a:srgbClr val="002060"/>
                </a:solidFill>
                <a:latin typeface="NLINJN+Calibri"/>
                <a:cs typeface="NLINJN+Calibri"/>
                <a:hlinkClick r:id="rId9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6454" y="1530979"/>
            <a:ext cx="10283869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13"/>
              </a:lnSpc>
            </a:pP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Самопроверка</a:t>
            </a:r>
            <a:r>
              <a:rPr lang="ru-RU" b="1" spc="64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spc="-13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проводится</a:t>
            </a:r>
            <a:r>
              <a:rPr lang="ru-RU" b="1" spc="676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через</a:t>
            </a:r>
            <a:r>
              <a:rPr lang="ru-RU" b="1" spc="20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spc="-2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несколько</a:t>
            </a:r>
            <a:r>
              <a:rPr lang="ru-RU" b="1" spc="52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дней после</a:t>
            </a:r>
            <a:r>
              <a:rPr lang="ru-RU" b="1" spc="20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трансляции</a:t>
            </a:r>
            <a:r>
              <a:rPr lang="ru-RU" b="1" spc="18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и</a:t>
            </a:r>
            <a:r>
              <a:rPr lang="ru-RU" b="1" spc="14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занятий</a:t>
            </a:r>
            <a:r>
              <a:rPr lang="ru-RU" b="1" spc="24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на</a:t>
            </a:r>
            <a:r>
              <a:rPr lang="ru-RU" b="1" spc="12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региональной (муниципальной)</a:t>
            </a:r>
            <a:r>
              <a:rPr lang="ru-RU" b="1" spc="6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площадке</a:t>
            </a:r>
            <a:endParaRPr lang="ru-RU" b="1" dirty="0">
              <a:solidFill>
                <a:srgbClr val="000000"/>
              </a:solidFill>
              <a:latin typeface="CTFSQJ+Calibri Bold"/>
              <a:cs typeface="CTFSQJ+Calibri Bold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19267" y="2443376"/>
            <a:ext cx="7099290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32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NLINJN+Calibri"/>
                <a:cs typeface="NLINJN+Calibri"/>
              </a:rPr>
              <a:t>               ( </a:t>
            </a:r>
            <a:r>
              <a:rPr lang="ru-RU" sz="2000" b="1" i="1" dirty="0" smtClean="0">
                <a:solidFill>
                  <a:srgbClr val="000000"/>
                </a:solidFill>
                <a:latin typeface="EDLEKP+Calibri Italic"/>
                <a:cs typeface="EDLEKP+Calibri Italic"/>
              </a:rPr>
              <a:t>пятница</a:t>
            </a:r>
            <a:r>
              <a:rPr lang="ru-RU" sz="2000" b="1" i="1" spc="11" dirty="0" smtClean="0">
                <a:solidFill>
                  <a:srgbClr val="000000"/>
                </a:solidFill>
                <a:latin typeface="EDLEKP+Calibri Italic"/>
                <a:cs typeface="EDLEKP+Calibri Italic"/>
              </a:rPr>
              <a:t> </a:t>
            </a:r>
            <a:r>
              <a:rPr lang="ru-RU" sz="2000" b="1" i="1" dirty="0" smtClean="0">
                <a:solidFill>
                  <a:srgbClr val="000000"/>
                </a:solidFill>
                <a:latin typeface="EDLEKP+Calibri Italic"/>
                <a:cs typeface="EDLEKP+Calibri Italic"/>
              </a:rPr>
              <a:t>с 00:01</a:t>
            </a:r>
            <a:r>
              <a:rPr lang="ru-RU" sz="2000" b="1" i="1" spc="-17" dirty="0" smtClean="0">
                <a:solidFill>
                  <a:srgbClr val="000000"/>
                </a:solidFill>
                <a:latin typeface="EDLEKP+Calibri Italic"/>
                <a:cs typeface="EDLEKP+Calibri Italic"/>
              </a:rPr>
              <a:t> </a:t>
            </a:r>
            <a:r>
              <a:rPr lang="ru-RU" sz="2000" b="1" i="1" dirty="0" smtClean="0">
                <a:solidFill>
                  <a:srgbClr val="000000"/>
                </a:solidFill>
                <a:latin typeface="EDLEKP+Calibri Italic"/>
                <a:cs typeface="EDLEKP+Calibri Italic"/>
              </a:rPr>
              <a:t>до 23:59 </a:t>
            </a:r>
            <a:r>
              <a:rPr lang="ru-RU" sz="2000" b="1" i="1" dirty="0" smtClean="0">
                <a:solidFill>
                  <a:srgbClr val="000000"/>
                </a:solidFill>
                <a:latin typeface="EDLEKP+Calibri Italic"/>
                <a:cs typeface="EDLEKP+Calibri Italic"/>
              </a:rPr>
              <a:t>(МСК</a:t>
            </a:r>
            <a:r>
              <a:rPr lang="ru-RU" sz="2000" b="1" i="1" dirty="0" smtClean="0">
                <a:solidFill>
                  <a:srgbClr val="000000"/>
                </a:solidFill>
                <a:latin typeface="VIGSEQ+Calibri Italic"/>
                <a:cs typeface="VIGSEQ+Calibri Italic"/>
              </a:rPr>
              <a:t>)</a:t>
            </a:r>
            <a:endParaRPr lang="ru-RU" sz="2000" b="1" i="1" dirty="0">
              <a:solidFill>
                <a:srgbClr val="000000"/>
              </a:solidFill>
              <a:latin typeface="VIGSEQ+Calibri Italic"/>
              <a:cs typeface="VIGSEQ+Calibri Italic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59761" y="2754376"/>
            <a:ext cx="3444656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13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DHEFPV+Calibri"/>
                <a:cs typeface="DHEFPV+Calibri"/>
              </a:rPr>
              <a:t>    Участие анонимное.</a:t>
            </a:r>
            <a:endParaRPr lang="ru-RU" sz="2000" b="1" dirty="0">
              <a:solidFill>
                <a:srgbClr val="000000"/>
              </a:solidFill>
              <a:latin typeface="DHEFPV+Calibri"/>
              <a:cs typeface="DHEFPV+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8312" y="3713516"/>
            <a:ext cx="10192011" cy="916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13"/>
              </a:lnSpc>
            </a:pPr>
            <a:r>
              <a:rPr lang="ru-RU" b="1" dirty="0" smtClean="0">
                <a:solidFill>
                  <a:srgbClr val="000000"/>
                </a:solidFill>
                <a:latin typeface="DHEFPV+Calibri"/>
                <a:cs typeface="DHEFPV+Calibri"/>
              </a:rPr>
              <a:t>Ссылка </a:t>
            </a:r>
            <a:r>
              <a:rPr lang="ru-RU" b="1" spc="-45" dirty="0" smtClean="0">
                <a:solidFill>
                  <a:srgbClr val="000000"/>
                </a:solidFill>
                <a:latin typeface="DHEFPV+Calibri"/>
                <a:cs typeface="DHEFPV+Calibri"/>
              </a:rPr>
              <a:t>будет</a:t>
            </a:r>
            <a:r>
              <a:rPr lang="ru-RU" b="1" spc="52" dirty="0" smtClean="0">
                <a:solidFill>
                  <a:srgbClr val="000000"/>
                </a:solidFill>
                <a:latin typeface="DHEFPV+Calibri"/>
                <a:cs typeface="DHEFPV+Calibri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DHEFPV+Calibri"/>
                <a:cs typeface="DHEFPV+Calibri"/>
              </a:rPr>
              <a:t>доступна</a:t>
            </a:r>
            <a:r>
              <a:rPr lang="ru-RU" b="1" spc="30" dirty="0" smtClean="0">
                <a:solidFill>
                  <a:srgbClr val="000000"/>
                </a:solidFill>
                <a:latin typeface="DHEFPV+Calibri"/>
                <a:cs typeface="DHEFPV+Calibri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DHEFPV+Calibri"/>
                <a:cs typeface="DHEFPV+Calibri"/>
              </a:rPr>
              <a:t>на сайте </a:t>
            </a:r>
            <a:r>
              <a:rPr lang="ru-RU" b="1" spc="-11" dirty="0" smtClean="0">
                <a:solidFill>
                  <a:srgbClr val="000000"/>
                </a:solidFill>
                <a:latin typeface="DHEFPV+Calibri"/>
                <a:cs typeface="DHEFPV+Calibri"/>
              </a:rPr>
              <a:t>Академии </a:t>
            </a:r>
            <a:r>
              <a:rPr lang="ru-RU" b="1" dirty="0" err="1" smtClean="0">
                <a:solidFill>
                  <a:srgbClr val="000000"/>
                </a:solidFill>
                <a:latin typeface="DHEFPV+Calibri"/>
                <a:cs typeface="DHEFPV+Calibri"/>
              </a:rPr>
              <a:t>Минпросвещения</a:t>
            </a:r>
            <a:r>
              <a:rPr lang="ru-RU" b="1" spc="23" dirty="0" smtClean="0">
                <a:solidFill>
                  <a:srgbClr val="000000"/>
                </a:solidFill>
                <a:latin typeface="DHEFPV+Calibri"/>
                <a:cs typeface="DHEFPV+Calibri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DHEFPV+Calibri"/>
                <a:cs typeface="DHEFPV+Calibri"/>
              </a:rPr>
              <a:t>России в </a:t>
            </a:r>
            <a:r>
              <a:rPr lang="ru-RU" b="1" spc="-16" dirty="0" smtClean="0">
                <a:solidFill>
                  <a:srgbClr val="000000"/>
                </a:solidFill>
                <a:latin typeface="DHEFPV+Calibri"/>
                <a:cs typeface="DHEFPV+Calibri"/>
              </a:rPr>
              <a:t>разделе</a:t>
            </a:r>
            <a:r>
              <a:rPr lang="ru-RU" b="1" dirty="0" smtClean="0">
                <a:solidFill>
                  <a:srgbClr val="000000"/>
                </a:solidFill>
                <a:latin typeface="DHEFPV+Calibri"/>
                <a:cs typeface="DHEFPV+Calibri"/>
              </a:rPr>
              <a:t> «Разговоры</a:t>
            </a:r>
            <a:r>
              <a:rPr lang="ru-RU" b="1" spc="26" dirty="0" smtClean="0">
                <a:solidFill>
                  <a:srgbClr val="000000"/>
                </a:solidFill>
                <a:latin typeface="DHEFPV+Calibri"/>
                <a:cs typeface="DHEFPV+Calibri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DHEFPV+Calibri"/>
                <a:cs typeface="DHEFPV+Calibri"/>
              </a:rPr>
              <a:t>о важном.</a:t>
            </a:r>
            <a:r>
              <a:rPr lang="ru-RU" b="1" spc="-16" dirty="0" smtClean="0">
                <a:solidFill>
                  <a:srgbClr val="000000"/>
                </a:solidFill>
                <a:latin typeface="DHEFPV+Calibri"/>
                <a:cs typeface="DHEFPV+Calibri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DHEFPV+Calibri"/>
                <a:cs typeface="DHEFPV+Calibri"/>
              </a:rPr>
              <a:t>Сервис для классных </a:t>
            </a:r>
            <a:r>
              <a:rPr lang="ru-RU" b="1" spc="-15" dirty="0" smtClean="0">
                <a:solidFill>
                  <a:srgbClr val="000000"/>
                </a:solidFill>
                <a:latin typeface="DHEFPV+Calibri"/>
                <a:cs typeface="DHEFPV+Calibri"/>
              </a:rPr>
              <a:t>руководителей».</a:t>
            </a:r>
            <a:endParaRPr lang="ru-RU" b="1" spc="-15" dirty="0">
              <a:solidFill>
                <a:srgbClr val="000000"/>
              </a:solidFill>
              <a:latin typeface="DHEFPV+Calibri"/>
              <a:cs typeface="DHEFPV+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7391" y="4630370"/>
            <a:ext cx="7751417" cy="4876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413"/>
              </a:lnSpc>
            </a:pPr>
            <a:r>
              <a:rPr lang="ru-RU" sz="2000" b="1" i="1" dirty="0" smtClean="0">
                <a:solidFill>
                  <a:srgbClr val="000000"/>
                </a:solidFill>
                <a:latin typeface="NLINJN+Calibri"/>
                <a:cs typeface="NLINJN+Calibri"/>
              </a:rPr>
              <a:t>(</a:t>
            </a:r>
            <a:r>
              <a:rPr lang="ru-RU" sz="2000" b="1" i="1" spc="-13" dirty="0" smtClean="0">
                <a:solidFill>
                  <a:srgbClr val="000000"/>
                </a:solidFill>
                <a:latin typeface="EDLEKP+Calibri Italic"/>
                <a:cs typeface="EDLEKP+Calibri Italic"/>
              </a:rPr>
              <a:t>ссылка</a:t>
            </a:r>
            <a:r>
              <a:rPr lang="ru-RU" sz="2000" b="1" i="1" spc="22" dirty="0" smtClean="0">
                <a:solidFill>
                  <a:srgbClr val="000000"/>
                </a:solidFill>
                <a:latin typeface="EDLEKP+Calibri Italic"/>
                <a:cs typeface="EDLEKP+Calibri Italic"/>
              </a:rPr>
              <a:t> </a:t>
            </a:r>
            <a:r>
              <a:rPr lang="ru-RU" sz="2000" b="1" i="1" dirty="0" smtClean="0">
                <a:solidFill>
                  <a:srgbClr val="000000"/>
                </a:solidFill>
                <a:latin typeface="EDLEKP+Calibri Italic"/>
                <a:cs typeface="EDLEKP+Calibri Italic"/>
              </a:rPr>
              <a:t>будет продублирована</a:t>
            </a:r>
            <a:r>
              <a:rPr lang="ru-RU" sz="2000" b="1" i="1" spc="23" dirty="0" smtClean="0">
                <a:solidFill>
                  <a:srgbClr val="000000"/>
                </a:solidFill>
                <a:latin typeface="EDLEKP+Calibri Italic"/>
                <a:cs typeface="EDLEKP+Calibri Italic"/>
              </a:rPr>
              <a:t> </a:t>
            </a:r>
            <a:r>
              <a:rPr lang="ru-RU" sz="2000" b="1" i="1" dirty="0" smtClean="0">
                <a:solidFill>
                  <a:srgbClr val="000000"/>
                </a:solidFill>
                <a:latin typeface="EDLEKP+Calibri Italic"/>
                <a:cs typeface="EDLEKP+Calibri Italic"/>
              </a:rPr>
              <a:t>на сайте ГБУ ДПО «ИРО ЧР»</a:t>
            </a:r>
            <a:r>
              <a:rPr lang="ru-RU" sz="2000" b="1" i="1" dirty="0" smtClean="0">
                <a:solidFill>
                  <a:srgbClr val="000000"/>
                </a:solidFill>
                <a:latin typeface="NLINJN+Calibri"/>
                <a:cs typeface="NLINJN+Calibri"/>
              </a:rPr>
              <a:t>)</a:t>
            </a:r>
            <a:endParaRPr lang="ru-RU" sz="2000" b="1" i="1" dirty="0">
              <a:solidFill>
                <a:srgbClr val="000000"/>
              </a:solidFill>
              <a:latin typeface="NLINJN+Calibri"/>
              <a:cs typeface="NLINJN+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1651378" y="0"/>
            <a:ext cx="10194879" cy="118735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932"/>
              </a:lnSpc>
            </a:pPr>
            <a:r>
              <a:rPr lang="ru-RU" sz="2800" b="1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Участие в самопроверке</a:t>
            </a:r>
            <a:r>
              <a:rPr lang="ru-RU" sz="2800" b="1" spc="-22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по итогам</a:t>
            </a:r>
            <a:r>
              <a:rPr lang="ru-RU" sz="2800" b="1" spc="536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мероприятий «Классного</a:t>
            </a:r>
            <a:r>
              <a:rPr lang="ru-RU" sz="2800" b="1" spc="-43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марафона»</a:t>
            </a:r>
            <a:endParaRPr lang="ru-RU" sz="2800" b="1" dirty="0">
              <a:solidFill>
                <a:srgbClr val="800000"/>
              </a:solidFill>
              <a:latin typeface="CTFSQJ+Calibri Bold"/>
              <a:cs typeface="CTFSQJ+Calibri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99550" y="810640"/>
            <a:ext cx="8718115" cy="916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16"/>
              </a:lnSpc>
            </a:pPr>
            <a:r>
              <a:rPr lang="ru-RU" b="1" dirty="0" err="1" smtClean="0">
                <a:solidFill>
                  <a:srgbClr val="000000"/>
                </a:solidFill>
                <a:latin typeface="CTFSQJ+Calibri Bold"/>
                <a:cs typeface="CTFSQJ+Calibri Bold"/>
              </a:rPr>
              <a:t>Минпросвещения</a:t>
            </a:r>
            <a:r>
              <a:rPr lang="ru-RU" b="1" spc="63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России</a:t>
            </a:r>
            <a:r>
              <a:rPr lang="ru-RU" b="1" spc="13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spc="-16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подготовит</a:t>
            </a:r>
            <a:r>
              <a:rPr lang="ru-RU" b="1" spc="16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классных </a:t>
            </a:r>
            <a:r>
              <a:rPr lang="ru-RU" b="1" spc="-20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руководителей</a:t>
            </a:r>
            <a:r>
              <a:rPr lang="ru-RU" b="1" spc="48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к </a:t>
            </a:r>
            <a:r>
              <a:rPr lang="ru-RU" b="1" spc="-10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проведению</a:t>
            </a:r>
            <a:r>
              <a:rPr lang="ru-RU" b="1" spc="54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внеурочных</a:t>
            </a:r>
            <a:r>
              <a:rPr lang="ru-RU" b="1" spc="22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занятий «Разговор</a:t>
            </a:r>
            <a:r>
              <a:rPr lang="ru-RU" b="1" spc="4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о важном»</a:t>
            </a:r>
            <a:endParaRPr lang="ru-RU" b="1" dirty="0">
              <a:solidFill>
                <a:srgbClr val="000000"/>
              </a:solidFill>
              <a:latin typeface="CTFSQJ+Calibri Bold"/>
              <a:cs typeface="CTFSQJ+Calibri Bold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9615" y="1883594"/>
            <a:ext cx="10179485" cy="795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29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сентябрь-октябрь </a:t>
            </a:r>
          </a:p>
          <a:p>
            <a:pPr>
              <a:lnSpc>
                <a:spcPts val="2929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spc="-1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Курсы</a:t>
            </a:r>
            <a:r>
              <a:rPr lang="ru-RU" sz="2000" b="1" spc="-1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ПК</a:t>
            </a:r>
            <a:r>
              <a:rPr lang="ru-RU" sz="2000" b="1" spc="-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-1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«Школа</a:t>
            </a:r>
            <a:r>
              <a:rPr lang="ru-RU" sz="2000" b="1" spc="-1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классного</a:t>
            </a:r>
            <a:r>
              <a:rPr lang="ru-RU" sz="2000" b="1" spc="-3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-1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руководителя»   - 58 часов</a:t>
            </a:r>
            <a:endParaRPr lang="ru-RU" sz="2000" b="1" spc="-13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06464" y="2402546"/>
            <a:ext cx="9828757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29"/>
              </a:lnSpc>
            </a:pPr>
            <a:endParaRPr lang="ru-RU" sz="2400" b="1" dirty="0" smtClean="0">
              <a:solidFill>
                <a:srgbClr val="0070C0"/>
              </a:solidFill>
              <a:latin typeface="CTFSQJ+Calibri Bold"/>
              <a:cs typeface="CTFSQJ+Calibri Bold"/>
            </a:endParaRPr>
          </a:p>
          <a:p>
            <a:pPr>
              <a:lnSpc>
                <a:spcPts val="2929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сентябрь – </a:t>
            </a:r>
            <a:r>
              <a:rPr lang="ru-RU" sz="2000" b="1" spc="-1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декабрь</a:t>
            </a:r>
          </a:p>
          <a:p>
            <a:pPr>
              <a:lnSpc>
                <a:spcPts val="2929"/>
              </a:lnSpc>
            </a:pPr>
            <a:r>
              <a:rPr lang="ru-RU" sz="2000" b="1" spc="573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 «Собеседник»</a:t>
            </a:r>
          </a:p>
          <a:p>
            <a:pPr marL="51816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000" spc="1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Видео-интервью</a:t>
            </a:r>
            <a:r>
              <a:rPr lang="ru-RU" sz="2000" b="1" spc="-1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«Классный</a:t>
            </a:r>
            <a:r>
              <a:rPr lang="ru-RU" sz="2000" b="1" spc="-1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классным»:</a:t>
            </a:r>
            <a:r>
              <a:rPr lang="ru-RU" sz="2000" b="1" spc="41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разбор</a:t>
            </a:r>
            <a:r>
              <a:rPr lang="ru-RU" sz="2000" b="1" spc="-1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реальных</a:t>
            </a:r>
            <a:r>
              <a:rPr lang="ru-RU" sz="2000" b="1" spc="-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ситуаций</a:t>
            </a:r>
          </a:p>
          <a:p>
            <a:pPr marL="105155" marR="0">
              <a:lnSpc>
                <a:spcPts val="2162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Региональные</a:t>
            </a:r>
            <a:r>
              <a:rPr lang="ru-RU" sz="2000" b="1" spc="-1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практики</a:t>
            </a:r>
          </a:p>
          <a:p>
            <a:pPr marL="105155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Видеосюжеты</a:t>
            </a:r>
            <a:r>
              <a:rPr lang="ru-RU" sz="2000" b="1" spc="-1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проведении реальных</a:t>
            </a:r>
            <a:r>
              <a:rPr lang="ru-RU" sz="2000" b="1" spc="-1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классных часов</a:t>
            </a:r>
            <a:r>
              <a:rPr lang="ru-RU" sz="2000" b="1" spc="40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«Разговоры</a:t>
            </a:r>
            <a:r>
              <a:rPr lang="ru-RU" sz="2000" b="1" spc="-2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важном»</a:t>
            </a:r>
            <a:r>
              <a:rPr lang="ru-RU" sz="2000" b="1" spc="4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marL="208787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spc="-1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школах</a:t>
            </a:r>
            <a:r>
              <a:rPr lang="ru-RU" sz="2000" b="1" spc="4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15234" y="4809994"/>
            <a:ext cx="2506018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13"/>
              </a:lnSpc>
            </a:pPr>
            <a:r>
              <a:rPr lang="ru-RU" dirty="0" smtClean="0">
                <a:solidFill>
                  <a:srgbClr val="333333"/>
                </a:solidFill>
                <a:latin typeface="DHEFPV+Calibri"/>
                <a:cs typeface="DHEFPV+Calibri"/>
              </a:rPr>
              <a:t>Контакты</a:t>
            </a:r>
            <a:r>
              <a:rPr lang="ru-RU" spc="19" dirty="0" smtClean="0">
                <a:solidFill>
                  <a:srgbClr val="333333"/>
                </a:solidFill>
                <a:latin typeface="DHEFPV+Calibri"/>
                <a:cs typeface="DHEFPV+Calibri"/>
              </a:rPr>
              <a:t> </a:t>
            </a:r>
            <a:r>
              <a:rPr lang="ru-RU" b="1" spc="-12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Академии</a:t>
            </a:r>
            <a:r>
              <a:rPr lang="ru-RU" dirty="0" smtClean="0">
                <a:solidFill>
                  <a:srgbClr val="333333"/>
                </a:solidFill>
                <a:latin typeface="NLINJN+Calibri"/>
                <a:cs typeface="NLINJN+Calibri"/>
              </a:rPr>
              <a:t>:</a:t>
            </a:r>
            <a:endParaRPr lang="ru-RU" dirty="0">
              <a:solidFill>
                <a:srgbClr val="333333"/>
              </a:solidFill>
              <a:latin typeface="NLINJN+Calibri"/>
              <a:cs typeface="NLINJN+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68135" y="5296039"/>
            <a:ext cx="4019434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197"/>
              </a:lnSpc>
            </a:pPr>
            <a:r>
              <a:rPr lang="ru-RU" spc="-16" dirty="0" smtClean="0">
                <a:solidFill>
                  <a:srgbClr val="333333"/>
                </a:solidFill>
                <a:latin typeface="DHEFPV+Calibri"/>
                <a:cs typeface="DHEFPV+Calibri"/>
              </a:rPr>
              <a:t>Эл.</a:t>
            </a:r>
            <a:r>
              <a:rPr lang="ru-RU" spc="10" dirty="0" smtClean="0">
                <a:solidFill>
                  <a:srgbClr val="333333"/>
                </a:solidFill>
                <a:latin typeface="DHEFPV+Calibri"/>
                <a:cs typeface="DHEFPV+Calibri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DHEFPV+Calibri"/>
                <a:cs typeface="DHEFPV+Calibri"/>
              </a:rPr>
              <a:t>почта:</a:t>
            </a:r>
            <a:r>
              <a:rPr lang="ru-RU" spc="23" dirty="0" smtClean="0">
                <a:solidFill>
                  <a:srgbClr val="333333"/>
                </a:solidFill>
                <a:latin typeface="DHEFPV+Calibri"/>
                <a:cs typeface="DHEFPV+Calibri"/>
              </a:rPr>
              <a:t> </a:t>
            </a:r>
            <a:r>
              <a:rPr lang="en-US" b="1" u="sng" dirty="0" smtClean="0">
                <a:solidFill>
                  <a:srgbClr val="0000FF"/>
                </a:solidFill>
                <a:latin typeface="KCAURV+Calibri Bold"/>
                <a:cs typeface="KCAURV+Calibri Bold"/>
                <a:hlinkClick r:id="rId2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classteacher@apkpro.ru</a:t>
            </a:r>
            <a:endParaRPr lang="en-US" b="1" u="sng" dirty="0">
              <a:solidFill>
                <a:srgbClr val="0000FF"/>
              </a:solidFill>
              <a:latin typeface="KCAURV+Calibri Bold"/>
              <a:cs typeface="KCAURV+Calibri Bold"/>
              <a:hlinkClick r:id="rId2">
                <a:extLst>
                  <a:ext uri="{A12FA001-AC4F-418D-AE19-62706E023703}">
                    <ahyp:hlinkClr xmlns="" xmlns:ahyp="http://schemas.microsoft.com/office/drawing/2018/hyperlinkcolor" xmlns:lc="http://schemas.openxmlformats.org/drawingml/2006/lockedCanvas" val="tx"/>
                  </a:ext>
                </a:extLst>
              </a:hlinkClick>
            </a:endParaRPr>
          </a:p>
        </p:txBody>
      </p:sp>
      <p:sp>
        <p:nvSpPr>
          <p:cNvPr id="8" name="object 10"/>
          <p:cNvSpPr txBox="1"/>
          <p:nvPr/>
        </p:nvSpPr>
        <p:spPr>
          <a:xfrm>
            <a:off x="1480781" y="5665033"/>
            <a:ext cx="8026473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spc="-21" dirty="0">
                <a:solidFill>
                  <a:srgbClr val="333333"/>
                </a:solidFill>
                <a:latin typeface="DHEFPV+Calibri"/>
                <a:cs typeface="DHEFPV+Calibri"/>
              </a:rPr>
              <a:t>Телеграм</a:t>
            </a:r>
            <a:r>
              <a:rPr sz="1800" dirty="0">
                <a:solidFill>
                  <a:srgbClr val="333333"/>
                </a:solidFill>
                <a:latin typeface="NLINJN+Calibri"/>
                <a:cs typeface="NLINJN+Calibri"/>
              </a:rPr>
              <a:t>:</a:t>
            </a:r>
            <a:r>
              <a:rPr sz="1800" spc="-13" dirty="0">
                <a:solidFill>
                  <a:srgbClr val="333333"/>
                </a:solidFill>
                <a:latin typeface="NLINJN+Calibri"/>
                <a:cs typeface="NLINJN+Calibri"/>
              </a:rPr>
              <a:t> </a:t>
            </a:r>
            <a:r>
              <a:rPr sz="1800" b="1" u="sng" dirty="0">
                <a:solidFill>
                  <a:srgbClr val="0000FF"/>
                </a:solidFill>
                <a:latin typeface="KCAURV+Calibri Bold"/>
                <a:cs typeface="KCAURV+Calibri Bol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https://t.me/razgovory_o_vazhnom</a:t>
            </a:r>
          </a:p>
        </p:txBody>
      </p:sp>
      <p:sp>
        <p:nvSpPr>
          <p:cNvPr id="14" name="Овал 13"/>
          <p:cNvSpPr/>
          <p:nvPr/>
        </p:nvSpPr>
        <p:spPr>
          <a:xfrm>
            <a:off x="2060812" y="0"/>
            <a:ext cx="8215952" cy="88710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93"/>
              </a:lnSpc>
            </a:pPr>
            <a:r>
              <a:rPr lang="ru-RU" sz="3200" b="1" dirty="0" smtClean="0">
                <a:solidFill>
                  <a:srgbClr val="232C77"/>
                </a:solidFill>
                <a:latin typeface="JAVNVL+Times New Roman Bold"/>
                <a:cs typeface="JAVNVL+Times New Roman Bold"/>
              </a:rPr>
              <a:t>АНОНСЫ</a:t>
            </a:r>
            <a:endParaRPr lang="ru-RU" sz="3200" b="1" dirty="0">
              <a:solidFill>
                <a:srgbClr val="232C77"/>
              </a:solidFill>
              <a:latin typeface="JAVNVL+Times New Roman Bold"/>
              <a:cs typeface="JAVNVL+Times New Roman Bold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928047" y="1091821"/>
          <a:ext cx="10536071" cy="5565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1910687" y="-1"/>
            <a:ext cx="9471545" cy="87345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932"/>
              </a:lnSpc>
            </a:pPr>
            <a:r>
              <a:rPr lang="ru-RU" sz="2400" b="1" spc="-1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нужно </a:t>
            </a:r>
            <a:r>
              <a:rPr lang="ru-RU" sz="2400" b="1" spc="-1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сделать</a:t>
            </a:r>
            <a:r>
              <a:rPr lang="ru-RU" sz="2400" b="1" spc="549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уровне муниципальных образований</a:t>
            </a:r>
          </a:p>
          <a:p>
            <a:pPr marL="96012" marR="0" algn="ctr">
              <a:lnSpc>
                <a:spcPts val="288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образовательных организаций в июне-августе </a:t>
            </a:r>
            <a:r>
              <a:rPr lang="ru-RU" sz="2400" b="1" spc="-1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2022года?</a:t>
            </a:r>
            <a:endParaRPr lang="ru-RU" sz="2400" b="1" spc="-1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82638" y="0"/>
            <a:ext cx="10604311" cy="87345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932"/>
              </a:lnSpc>
            </a:pPr>
            <a:r>
              <a:rPr lang="ru-RU" sz="2400" b="1" spc="-1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нужно </a:t>
            </a:r>
            <a:r>
              <a:rPr lang="ru-RU" sz="2400" b="1" spc="-1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сделать</a:t>
            </a:r>
            <a:r>
              <a:rPr lang="ru-RU" sz="2400" b="1" spc="549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уровне муниципальных образований</a:t>
            </a:r>
          </a:p>
          <a:p>
            <a:pPr marL="96012" marR="0" algn="ctr">
              <a:lnSpc>
                <a:spcPts val="288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образовательных организаций в июне-августе </a:t>
            </a:r>
            <a:r>
              <a:rPr lang="ru-RU" sz="2400" b="1" spc="-1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2022года?</a:t>
            </a:r>
            <a:endParaRPr lang="ru-RU" sz="2400" b="1" spc="-1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928047" y="1091821"/>
          <a:ext cx="10781732" cy="5565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173706" cy="914399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 flipH="1">
            <a:off x="-1" y="2098579"/>
            <a:ext cx="12191999" cy="4759421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                  Старт состоится 5 сентября 2022 </a:t>
            </a:r>
            <a:r>
              <a:rPr lang="ru-RU" b="1" spc="-3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algn="just">
              <a:buNone/>
            </a:pPr>
            <a:endParaRPr lang="ru-RU" b="1" spc="-30" dirty="0" smtClean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algn="just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Целью проекта</a:t>
            </a:r>
            <a:r>
              <a:rPr lang="ru-RU" b="1" spc="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является</a:t>
            </a:r>
            <a:r>
              <a:rPr lang="ru-RU" b="1" spc="-12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b="1" spc="-13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взглядов,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убеждений,</a:t>
            </a:r>
            <a:r>
              <a:rPr lang="ru-RU" b="1" spc="27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ценностных</a:t>
            </a:r>
            <a:r>
              <a:rPr lang="ru-RU" b="1" spc="1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ориентиров</a:t>
            </a:r>
            <a:r>
              <a:rPr lang="ru-RU" b="1" spc="13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  <a:r>
              <a:rPr lang="ru-RU" b="1" spc="-1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основе</a:t>
            </a:r>
            <a:r>
              <a:rPr lang="ru-RU" b="1" spc="-23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базовых национальных</a:t>
            </a:r>
            <a:r>
              <a:rPr lang="ru-RU" b="1" spc="2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ценностей.</a:t>
            </a:r>
          </a:p>
          <a:p>
            <a:pPr marL="0" marR="0" algn="just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algn="just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7" marR="0" algn="just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Центральными темами</a:t>
            </a:r>
            <a:r>
              <a:rPr lang="ru-RU" b="1" spc="-12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«Разговоров</a:t>
            </a:r>
            <a:r>
              <a:rPr lang="ru-RU" b="1" spc="-24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важном»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станут:</a:t>
            </a:r>
          </a:p>
          <a:p>
            <a:pPr marL="0" marR="0" algn="just">
              <a:lnSpc>
                <a:spcPts val="28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патриотизм</a:t>
            </a:r>
            <a:r>
              <a:rPr lang="ru-RU" b="1" spc="14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гражданское воспитание, историческое</a:t>
            </a:r>
          </a:p>
          <a:p>
            <a:pPr marL="0" marR="0" algn="just">
              <a:lnSpc>
                <a:spcPts val="28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просвещение,</a:t>
            </a:r>
            <a:r>
              <a:rPr lang="ru-RU" b="1" spc="12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нравственность,</a:t>
            </a:r>
            <a:r>
              <a:rPr lang="ru-RU" b="1" spc="-12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экология и др.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351128" y="0"/>
            <a:ext cx="9280478" cy="21017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CTFSQJ+Calibri Bold"/>
                <a:cs typeface="CTFSQJ+Calibri Bold"/>
              </a:rPr>
              <a:t>Минпросвещения</a:t>
            </a:r>
            <a:r>
              <a:rPr lang="ru-RU" sz="2400" b="1" spc="67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России</a:t>
            </a:r>
            <a:r>
              <a:rPr lang="ru-RU" sz="2400" b="1" spc="37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с 1 сентября</a:t>
            </a:r>
            <a:r>
              <a:rPr lang="ru-RU" sz="2400" b="1" spc="55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2022 </a:t>
            </a:r>
            <a:r>
              <a:rPr lang="ru-RU" sz="2400" b="1" spc="-31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года</a:t>
            </a:r>
            <a:r>
              <a:rPr lang="ru-RU" sz="2400" b="1" spc="47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запускает в российских </a:t>
            </a:r>
            <a:r>
              <a:rPr lang="ru-RU" sz="2400" b="1" spc="-19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школах</a:t>
            </a:r>
            <a:r>
              <a:rPr lang="ru-RU" sz="2400" b="1" spc="542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и организациях</a:t>
            </a:r>
            <a:r>
              <a:rPr lang="ru-RU" sz="2400" b="1" spc="42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СПО масштабный</a:t>
            </a:r>
            <a:r>
              <a:rPr lang="ru-RU" sz="2400" b="1" spc="56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проект</a:t>
            </a:r>
            <a:r>
              <a:rPr lang="ru-RU" sz="2400" b="1" spc="29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 - </a:t>
            </a:r>
            <a:r>
              <a:rPr lang="ru-RU" sz="2400" b="1" dirty="0" smtClean="0">
                <a:solidFill>
                  <a:srgbClr val="7030A0"/>
                </a:solidFill>
                <a:latin typeface="CTFSQJ+Calibri Bold"/>
                <a:cs typeface="CTFSQJ+Calibri Bold"/>
              </a:rPr>
              <a:t>цикл внеурочных</a:t>
            </a:r>
            <a:r>
              <a:rPr lang="ru-RU" sz="2400" b="1" spc="30" dirty="0" smtClean="0">
                <a:solidFill>
                  <a:srgbClr val="7030A0"/>
                </a:solidFill>
                <a:latin typeface="CTFSQJ+Calibri Bold"/>
                <a:cs typeface="CTFSQJ+Calibri Bold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CTFSQJ+Calibri Bold"/>
                <a:cs typeface="CTFSQJ+Calibri Bold"/>
              </a:rPr>
              <a:t>занятий</a:t>
            </a:r>
            <a:r>
              <a:rPr lang="ru-RU" sz="2400" b="1" spc="39" dirty="0" smtClean="0">
                <a:solidFill>
                  <a:srgbClr val="7030A0"/>
                </a:solidFill>
                <a:latin typeface="CTFSQJ+Calibri Bold"/>
                <a:cs typeface="CTFSQJ+Calibri Bold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CTFSQJ+Calibri Bold"/>
                <a:cs typeface="CTFSQJ+Calibri Bold"/>
              </a:rPr>
              <a:t>«Разговор</a:t>
            </a:r>
            <a:r>
              <a:rPr lang="ru-RU" sz="2400" b="1" spc="36" dirty="0" smtClean="0">
                <a:solidFill>
                  <a:srgbClr val="7030A0"/>
                </a:solidFill>
                <a:latin typeface="CTFSQJ+Calibri Bold"/>
                <a:cs typeface="CTFSQJ+Calibri Bold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CTFSQJ+Calibri Bold"/>
                <a:cs typeface="CTFSQJ+Calibri Bold"/>
              </a:rPr>
              <a:t>о важном»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497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56345" y="0"/>
            <a:ext cx="873456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932"/>
              </a:lnSpc>
            </a:pPr>
            <a:r>
              <a:rPr lang="ru-RU" sz="3600" b="1" dirty="0" smtClean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Полезные ссылки</a:t>
            </a:r>
            <a:endParaRPr lang="ru-RU" sz="3600" b="1" dirty="0">
              <a:solidFill>
                <a:srgbClr val="4031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9307" y="1241946"/>
            <a:ext cx="10140287" cy="120100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013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b="1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сайте</a:t>
            </a:r>
            <a:r>
              <a:rPr lang="ru-RU" b="1" spc="49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Академии</a:t>
            </a:r>
            <a:r>
              <a:rPr lang="ru-RU" b="1" spc="8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spc="56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Информационный</a:t>
            </a:r>
            <a:r>
              <a:rPr lang="ru-RU" b="1" spc="62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сервис</a:t>
            </a:r>
            <a:r>
              <a:rPr lang="ru-RU" b="1" spc="24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классных </a:t>
            </a:r>
            <a:r>
              <a:rPr lang="ru-RU" b="1" spc="-13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руководителей</a:t>
            </a:r>
            <a:r>
              <a:rPr lang="ru-RU" b="1" spc="68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spc="-1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кураторов</a:t>
            </a:r>
            <a:r>
              <a:rPr lang="ru-RU" b="1" spc="62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1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</a:t>
            </a:r>
            <a:r>
              <a:rPr lang="ru-RU" b="1" spc="32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 «Разговор</a:t>
            </a:r>
            <a:r>
              <a:rPr lang="ru-RU" b="1" spc="1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spc="23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важном» </a:t>
            </a:r>
            <a:r>
              <a:rPr lang="ru-RU" b="1" dirty="0" smtClean="0">
                <a:solidFill>
                  <a:srgbClr val="4E565B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pc="-11" dirty="0" smtClean="0">
                <a:solidFill>
                  <a:srgbClr val="4E565B"/>
                </a:solidFill>
                <a:latin typeface="Times New Roman" pitchFamily="18" charset="0"/>
                <a:cs typeface="Times New Roman" pitchFamily="18" charset="0"/>
              </a:rPr>
              <a:t>методические</a:t>
            </a:r>
            <a:r>
              <a:rPr lang="ru-RU" dirty="0" smtClean="0">
                <a:solidFill>
                  <a:srgbClr val="4E565B"/>
                </a:solidFill>
                <a:latin typeface="Times New Roman" pitchFamily="18" charset="0"/>
                <a:cs typeface="Times New Roman" pitchFamily="18" charset="0"/>
              </a:rPr>
              <a:t> рекомендации,</a:t>
            </a:r>
            <a:r>
              <a:rPr lang="ru-RU" spc="-15" dirty="0" smtClean="0">
                <a:solidFill>
                  <a:srgbClr val="4E56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4E565B"/>
                </a:solidFill>
                <a:latin typeface="Times New Roman" pitchFamily="18" charset="0"/>
                <a:cs typeface="Times New Roman" pitchFamily="18" charset="0"/>
              </a:rPr>
              <a:t>видео, опросы</a:t>
            </a:r>
            <a:r>
              <a:rPr lang="ru-RU" spc="15" dirty="0" smtClean="0">
                <a:solidFill>
                  <a:srgbClr val="4E56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4E565B"/>
                </a:solidFill>
                <a:latin typeface="Times New Roman" pitchFamily="18" charset="0"/>
                <a:cs typeface="Times New Roman" pitchFamily="18" charset="0"/>
              </a:rPr>
              <a:t>и др. </a:t>
            </a:r>
            <a:r>
              <a:rPr lang="ru-RU" spc="-11" dirty="0" smtClean="0">
                <a:solidFill>
                  <a:srgbClr val="4E565B"/>
                </a:solidFill>
                <a:latin typeface="Times New Roman" pitchFamily="18" charset="0"/>
                <a:cs typeface="Times New Roman" pitchFamily="18" charset="0"/>
              </a:rPr>
              <a:t>полезные</a:t>
            </a:r>
            <a:r>
              <a:rPr lang="ru-RU" spc="11" dirty="0" smtClean="0">
                <a:solidFill>
                  <a:srgbClr val="4E56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4E565B"/>
                </a:solidFill>
                <a:latin typeface="Times New Roman" pitchFamily="18" charset="0"/>
                <a:cs typeface="Times New Roman" pitchFamily="18" charset="0"/>
              </a:rPr>
              <a:t>материалы)</a:t>
            </a:r>
          </a:p>
          <a:p>
            <a:pPr>
              <a:lnSpc>
                <a:spcPts val="2010"/>
              </a:lnSpc>
              <a:spcBef>
                <a:spcPts val="199"/>
              </a:spcBef>
            </a:pPr>
            <a:r>
              <a:rPr lang="ru-RU" b="1" dirty="0" smtClean="0">
                <a:solidFill>
                  <a:srgbClr val="4E565B"/>
                </a:solidFill>
                <a:latin typeface="Times New Roman" pitchFamily="18" charset="0"/>
                <a:cs typeface="Times New Roman" pitchFamily="18" charset="0"/>
              </a:rPr>
              <a:t>Ссылка</a:t>
            </a:r>
            <a:r>
              <a:rPr lang="ru-RU" dirty="0" smtClean="0">
                <a:solidFill>
                  <a:srgbClr val="4E565B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https://apkpro.ru/razgovory-o-vazhnom/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48435" y="2608997"/>
            <a:ext cx="10140287" cy="120100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238"/>
              </a:lnSpc>
            </a:pPr>
            <a:r>
              <a:rPr lang="ru-RU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Портал</a:t>
            </a:r>
            <a:r>
              <a:rPr lang="ru-RU" b="1" u="sng" spc="36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«Единое</a:t>
            </a:r>
            <a:r>
              <a:rPr lang="ru-RU" b="1" u="sng" spc="-13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содержание</a:t>
            </a:r>
            <a:r>
              <a:rPr lang="ru-RU" b="1" u="sng" spc="-25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общего</a:t>
            </a:r>
            <a:r>
              <a:rPr lang="ru-RU" b="1" u="sng" spc="-13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образования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»</a:t>
            </a:r>
            <a:r>
              <a:rPr lang="ru-RU" spc="-36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pc="-21" dirty="0" smtClean="0">
                <a:solidFill>
                  <a:srgbClr val="4C4B4B"/>
                </a:solidFill>
                <a:latin typeface="Times New Roman" pitchFamily="18" charset="0"/>
                <a:cs typeface="Times New Roman" pitchFamily="18" charset="0"/>
              </a:rPr>
              <a:t>(раздел </a:t>
            </a:r>
            <a:r>
              <a:rPr lang="ru-RU" dirty="0" smtClean="0">
                <a:solidFill>
                  <a:srgbClr val="4C4B4B"/>
                </a:solidFill>
                <a:latin typeface="Times New Roman" pitchFamily="18" charset="0"/>
                <a:cs typeface="Times New Roman" pitchFamily="18" charset="0"/>
              </a:rPr>
              <a:t>«Внеурочная</a:t>
            </a:r>
            <a:r>
              <a:rPr lang="ru-RU" spc="-11" dirty="0" smtClean="0">
                <a:solidFill>
                  <a:srgbClr val="4C4B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4C4B4B"/>
                </a:solidFill>
                <a:latin typeface="Times New Roman" pitchFamily="18" charset="0"/>
                <a:cs typeface="Times New Roman" pitchFamily="18" charset="0"/>
              </a:rPr>
              <a:t>деятельность»:</a:t>
            </a:r>
            <a:r>
              <a:rPr lang="ru-RU" spc="-31" dirty="0" smtClean="0">
                <a:solidFill>
                  <a:srgbClr val="4C4B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8" dirty="0" smtClean="0">
                <a:solidFill>
                  <a:srgbClr val="4C4B4B"/>
                </a:solidFill>
                <a:latin typeface="Times New Roman" pitchFamily="18" charset="0"/>
                <a:cs typeface="Times New Roman" pitchFamily="18" charset="0"/>
              </a:rPr>
              <a:t>«Разговор</a:t>
            </a:r>
            <a:r>
              <a:rPr lang="ru-RU" dirty="0" smtClean="0">
                <a:solidFill>
                  <a:srgbClr val="4C4B4B"/>
                </a:solidFill>
                <a:latin typeface="Times New Roman" pitchFamily="18" charset="0"/>
                <a:cs typeface="Times New Roman" pitchFamily="18" charset="0"/>
              </a:rPr>
              <a:t> о</a:t>
            </a:r>
            <a:r>
              <a:rPr lang="ru-RU" spc="-13" dirty="0" smtClean="0">
                <a:solidFill>
                  <a:srgbClr val="4C4B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4C4B4B"/>
                </a:solidFill>
                <a:latin typeface="Times New Roman" pitchFamily="18" charset="0"/>
                <a:cs typeface="Times New Roman" pitchFamily="18" charset="0"/>
              </a:rPr>
              <a:t>важном»</a:t>
            </a:r>
            <a:r>
              <a:rPr lang="ru-RU" spc="-32" dirty="0" smtClean="0">
                <a:solidFill>
                  <a:srgbClr val="4C4B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4C4B4B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ts val="2241"/>
              </a:lnSpc>
              <a:spcBef>
                <a:spcPts val="148"/>
              </a:spcBef>
            </a:pPr>
            <a:r>
              <a:rPr lang="ru-RU" spc="11" dirty="0" smtClean="0">
                <a:solidFill>
                  <a:srgbClr val="4C4B4B"/>
                </a:solidFill>
                <a:latin typeface="Times New Roman" pitchFamily="18" charset="0"/>
                <a:cs typeface="Times New Roman" pitchFamily="18" charset="0"/>
              </a:rPr>
              <a:t>Ссылка:</a:t>
            </a:r>
            <a:r>
              <a:rPr lang="ru-RU" spc="-36" dirty="0" smtClean="0">
                <a:solidFill>
                  <a:srgbClr val="4C4B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https://edsoo.ru/Vneurochnaya_deyatelnost.htm</a:t>
            </a:r>
            <a:endParaRPr lang="ru-RU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hlinkClick r:id="rId4">
                <a:extLst>
                  <a:ext uri="{A12FA001-AC4F-418D-AE19-62706E023703}">
                    <ahyp:hlinkClr xmlns:lc="http://schemas.openxmlformats.org/drawingml/2006/lockedCanvas" xmlns:ahyp="http://schemas.microsoft.com/office/drawing/2018/hyperlinkcolor" xmlns="" val="tx"/>
                  </a:ext>
                </a:extLst>
              </a:hlinkClick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05082" y="3933099"/>
            <a:ext cx="10140287" cy="1201003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446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сайте Института</a:t>
            </a:r>
            <a:r>
              <a:rPr lang="ru-RU" b="1" spc="-4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стратегии развития</a:t>
            </a:r>
            <a:r>
              <a:rPr lang="ru-RU" b="1" spc="-26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b="1" spc="-36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76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РАО</a:t>
            </a:r>
            <a:r>
              <a:rPr lang="ru-RU" b="1" spc="58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(рубрика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Всероссийсие</a:t>
            </a:r>
            <a:r>
              <a:rPr lang="ru-RU" b="1" spc="-29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просветительские</a:t>
            </a:r>
            <a:r>
              <a:rPr lang="ru-RU" b="1" spc="-3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мероприятия»).</a:t>
            </a:r>
            <a:r>
              <a:rPr lang="ru-RU" b="1" spc="-3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Семинар</a:t>
            </a:r>
            <a:r>
              <a:rPr lang="ru-RU" b="1" spc="14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«Организация</a:t>
            </a:r>
            <a:r>
              <a:rPr lang="ru-RU" b="1" spc="-2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содержание</a:t>
            </a:r>
            <a:r>
              <a:rPr lang="ru-RU" b="1" spc="-1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внеурочной</a:t>
            </a:r>
            <a:r>
              <a:rPr lang="ru-RU" b="1" spc="-4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b="1" spc="-2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b="1" spc="-12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уровне основного</a:t>
            </a:r>
            <a:r>
              <a:rPr lang="ru-RU" b="1" spc="-4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общего</a:t>
            </a:r>
            <a:r>
              <a:rPr lang="ru-RU" b="1" spc="-2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образования»</a:t>
            </a:r>
            <a:r>
              <a:rPr lang="ru-RU" b="1" spc="-28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26.04.2022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Ссылка</a:t>
            </a:r>
            <a:r>
              <a:rPr lang="ru-RU" sz="2000" spc="-18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трансляцию</a:t>
            </a:r>
          </a:p>
          <a:p>
            <a:pPr>
              <a:lnSpc>
                <a:spcPts val="2404"/>
              </a:lnSpc>
            </a:pPr>
            <a:r>
              <a:rPr lang="ru-RU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https://rutube.ru/video/3294bfca30056907db6429b976c5a0ed/</a:t>
            </a:r>
            <a:endParaRPr lang="ru-RU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r:id="rId5">
                <a:extLst>
                  <a:ext uri="{A12FA001-AC4F-418D-AE19-62706E023703}">
                    <ahyp:hlinkClr xmlns:lc="http://schemas.openxmlformats.org/drawingml/2006/lockedCanvas" xmlns:ahyp="http://schemas.microsoft.com/office/drawing/2018/hyperlinkcolor" xmlns="" val="tx"/>
                  </a:ext>
                </a:extLst>
              </a:hlinkClick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56095" y="5418162"/>
            <a:ext cx="10140287" cy="120100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929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сайте  Института развития образования открыта вкладка</a:t>
            </a:r>
            <a:r>
              <a:rPr lang="ru-RU" b="1" spc="16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«Разговоры о</a:t>
            </a:r>
            <a:r>
              <a:rPr lang="ru-RU" b="1" spc="-1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важном».</a:t>
            </a:r>
          </a:p>
          <a:p>
            <a:pPr>
              <a:lnSpc>
                <a:spcPts val="2880"/>
              </a:lnSpc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Ссылка: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https://www.govzalla.ru/project/con_important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2075" y="1241946"/>
            <a:ext cx="713294" cy="792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141" y="2813223"/>
            <a:ext cx="713294" cy="792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26253" y="4106509"/>
            <a:ext cx="532409" cy="7925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8753" y="5656776"/>
            <a:ext cx="713294" cy="792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76596622"/>
              </p:ext>
            </p:extLst>
          </p:nvPr>
        </p:nvGraphicFramePr>
        <p:xfrm>
          <a:off x="773074" y="1325564"/>
          <a:ext cx="11053968" cy="5448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21203" y="1"/>
            <a:ext cx="10125501" cy="11790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КАСКАДНАЯ МОДЕЛЬ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реализации «Классного марафона»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рамках проекта «Разговоры о важном»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 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  <p:sp>
        <p:nvSpPr>
          <p:cNvPr id="2" name="Стрелка вниз 1"/>
          <p:cNvSpPr/>
          <p:nvPr/>
        </p:nvSpPr>
        <p:spPr>
          <a:xfrm>
            <a:off x="2177502" y="2923674"/>
            <a:ext cx="484632" cy="854242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0955" y="3177867"/>
            <a:ext cx="518205" cy="8718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80297" y="3215492"/>
            <a:ext cx="518205" cy="871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341008"/>
              </p:ext>
            </p:extLst>
          </p:nvPr>
        </p:nvGraphicFramePr>
        <p:xfrm>
          <a:off x="553453" y="1907511"/>
          <a:ext cx="11278018" cy="4243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84224" y="337830"/>
            <a:ext cx="10729134" cy="13255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модели  определены все ступени для обучения и проработки практических заданий «Классного марафона»: региональный, муниципальный и институциональный (школьный)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46200" y="6151307"/>
            <a:ext cx="6909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Охват- 100% классных руководителей ЧР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2236" y="150614"/>
            <a:ext cx="10923012" cy="416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49"/>
              </a:lnSpc>
            </a:pPr>
            <a:r>
              <a:rPr lang="ru-RU" sz="3200" b="1" dirty="0" smtClean="0">
                <a:solidFill>
                  <a:srgbClr val="0070C0"/>
                </a:solidFill>
                <a:latin typeface="CTFSQJ+Calibri Bold"/>
                <a:cs typeface="CTFSQJ+Calibri Bold"/>
              </a:rPr>
              <a:t>Региональная</a:t>
            </a:r>
            <a:r>
              <a:rPr lang="ru-RU" sz="3200" b="1" spc="-27" dirty="0" smtClean="0">
                <a:solidFill>
                  <a:srgbClr val="0070C0"/>
                </a:solidFill>
                <a:latin typeface="CTFSQJ+Calibri Bold"/>
                <a:cs typeface="CTFSQJ+Calibri Bold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CTFSQJ+Calibri Bold"/>
                <a:cs typeface="CTFSQJ+Calibri Bold"/>
              </a:rPr>
              <a:t>площадка</a:t>
            </a:r>
            <a:r>
              <a:rPr lang="ru-RU" sz="3200" b="1" spc="1768" dirty="0" smtClean="0">
                <a:solidFill>
                  <a:srgbClr val="0070C0"/>
                </a:solidFill>
                <a:latin typeface="CTFSQJ+Calibri Bold"/>
                <a:cs typeface="CTFSQJ+Calibri Bold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CTFSQJ+Calibri Bold"/>
                <a:cs typeface="CTFSQJ+Calibri Bold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CTFSQJ+Calibri Bold"/>
                <a:cs typeface="CTFSQJ+Calibri Bold"/>
              </a:rPr>
              <a:t>01 августа </a:t>
            </a:r>
            <a:r>
              <a:rPr lang="ru-RU" sz="2800" b="1" spc="-12" dirty="0" smtClean="0">
                <a:solidFill>
                  <a:srgbClr val="FF0000"/>
                </a:solidFill>
                <a:latin typeface="CTFSQJ+Calibri Bold"/>
                <a:cs typeface="CTFSQJ+Calibri Bold"/>
              </a:rPr>
              <a:t>2022г.</a:t>
            </a:r>
            <a:endParaRPr lang="ru-RU" sz="2800" b="1" spc="-12" dirty="0">
              <a:solidFill>
                <a:srgbClr val="FF0000"/>
              </a:solidFill>
              <a:latin typeface="CTFSQJ+Calibri Bold"/>
              <a:cs typeface="CTFSQJ+Calibri Bold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987977" cy="91221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191807" y="388993"/>
            <a:ext cx="2372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КЛЮЧЕВЫЕ ПОНЯТИЯ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37088" y="671952"/>
            <a:ext cx="11054455" cy="133168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013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символы Российской Федерации – установленные Конституцией Российской Федерации и федеральными конституционными законами отличительные знаки государства, олицетворяющие его национальный суверенитет и самобытность. В соответствии со статьей 70 Конституции Российской Федерации государственные флаг, герб и гимн Российской Федерации, их описание и порядок официального использования устанавливаются соответствующими федеральными конституционными законами.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4379" y="2017296"/>
            <a:ext cx="11054455" cy="120100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238"/>
              </a:lnSpc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флаг Российской Федерации представляет собой прямоугольное полотнище из трех равновеликих горизонтальных полос: верхней – белого, средней – синего и нижней – красного цвета. Отношение ширины флага к его длине 2:3.</a:t>
            </a:r>
            <a:endParaRPr lang="ru-RU" sz="1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r:id="rId3">
                <a:extLst>
                  <a:ext uri="{A12FA001-AC4F-418D-AE19-62706E023703}">
                    <ahyp:hlinkClr xmlns:lc="http://schemas.openxmlformats.org/drawingml/2006/lockedCanvas" xmlns:ahyp="http://schemas.microsoft.com/office/drawing/2018/hyperlinkcolor" xmlns="" val="tx"/>
                  </a:ext>
                </a:extLst>
              </a:hlinkClick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55715" y="3218299"/>
            <a:ext cx="11235828" cy="193867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446"/>
              </a:lnSpc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герб Российской Федерации представляет собой четырехугольный, с закругленными нижними углами, заостренный в оконечности красный геральдический щит с золотым двуглавым орлом, поднявшим вверх распущенные крылья. Орел увенчан двумя малыми коронами и над ними – одной большой короной, соединенными лентой. В правой лапе орла – скипетр, в левой – держава. На груди орла, в красном щите, – серебряный всадник в синем плаще на серебряном коне, поражающий серебряным копьем черного опрокинутого навзничь и попранного конем дракона.</a:t>
            </a:r>
            <a:endParaRPr lang="ru-RU" sz="16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hlinkClick r:id="rId4">
                <a:extLst>
                  <a:ext uri="{A12FA001-AC4F-418D-AE19-62706E023703}">
                    <ahyp:hlinkClr xmlns:lc="http://schemas.openxmlformats.org/drawingml/2006/lockedCanvas" xmlns:ahyp="http://schemas.microsoft.com/office/drawing/2018/hyperlinkcolor" xmlns="" val="tx"/>
                  </a:ext>
                </a:extLst>
              </a:hlinkClick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6095" y="5156976"/>
            <a:ext cx="11550316" cy="170102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929"/>
              </a:lnSpc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гимн Российской Федерации представляет собой музыкально-поэтическое произведение, исполняемое в случаях, предусмотренных Федеральным конституционным законом. Государственный гимн Российской Федерации может исполняться в оркестровом, хоровом, оркестрово-хоровом либо ином вокальном и инструментальном варианте. При этом могут использоваться средства 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 видеозаписи, а также средства теле- и радиотрансляции. Государственный гимн Российской Федерации должен исполняться в точном соответствии с утвержденными музыкальной редакцией и текстом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12214"/>
            <a:ext cx="1037088" cy="79627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98833" y="2109605"/>
            <a:ext cx="892709" cy="79254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95" y="3791362"/>
            <a:ext cx="711336" cy="79254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86412" y="5579092"/>
            <a:ext cx="605588" cy="792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82" y="0"/>
            <a:ext cx="67164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2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1193221" y="249432"/>
            <a:ext cx="10515600" cy="13255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КЕЙСЫ Формат: работа в малых группах с последующим обсуждением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34715" y="2057400"/>
            <a:ext cx="10674105" cy="468028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 1.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Вашем классе (группе) есть два ученика группы риска, которые регулярно нарушают дисциплину, у них низкая успеваемость, они часто пропускают учебные занятия. В одной из социальных сетей эти ученики открыто призывают саботировать церемонию поднятия флага, которая традиционно проводится каждый понедельник. Сформулируйте две-три возможные причины этого и соответствующие им варианты стратегий действий.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987977" cy="9122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83" y="1574995"/>
            <a:ext cx="918538" cy="792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724" y="-132348"/>
            <a:ext cx="10754276" cy="17131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39" y="0"/>
            <a:ext cx="1123472" cy="1040251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737674" y="1580776"/>
            <a:ext cx="11161557" cy="519300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 2.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месяца проведения занятий цикла «Разговор о важном» к Вам подошел молодой коллега и попросил помощи в следующей ситуации. Он готовится к этим занятиям, изучает предлагаемый материал, в том числе большое внимание уделяет региональному компоненту, в точности следует методическим рекомендациям, однако дети относятся к занятиям формально, дополнительных вопросов не задают и в обратной связи чаще всего используют фразу «нормально». Сформулируйте две-три возможные причины этого и соответствующие им варианты стратегий действий.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1" y="1425133"/>
            <a:ext cx="713294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0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82729" y="44219"/>
            <a:ext cx="10439776" cy="10028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 Формат: групповая работа (выберите одно из предлагаемых заданий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220"/>
            <a:ext cx="1182727" cy="1091279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09862" y="1091279"/>
            <a:ext cx="11261559" cy="576672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Вы как классный руководитель (куратор группы) начинаете проводить в своем классе занятия из цикла «Разговор о важном». Вероятнее всего, у родителей Ваших учеников возникнут вопросы, связанные с проектом. Сформулируйте и запишите три основных тезиса относительно этих занятий, которые впоследствии можно будет использовать в общении с родителями.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цикла «Разговор о важном» предполагают активную позицию учителя по взаимодействию с родителями. Проанализируйте социальный паспорт Вашего класса. Определите семьи учеников, которые могут стать Вашей опорой в проведении занятий «Разговор о важном». Продумайте формат взаимодействия с ними. При необходимости обсудите этот вопрос с коллегами.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2504" y="149364"/>
            <a:ext cx="56949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4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8440"/>
            <a:ext cx="1479884" cy="136546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816769" y="180473"/>
            <a:ext cx="9986210" cy="13355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ДЛЯ ОБСУЖДЕНИЯ Формат: работа в малых группах с последующим обсужде</a:t>
            </a:r>
            <a:r>
              <a:rPr lang="ru-RU" sz="2400" b="1" dirty="0">
                <a:solidFill>
                  <a:srgbClr val="002060"/>
                </a:solidFill>
              </a:rPr>
              <a:t>ние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0100" y="1957552"/>
            <a:ext cx="11127395" cy="20333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Каковы особенности патриотического воспитания в многонациональной стране (регионе)?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4443" y="4323554"/>
            <a:ext cx="11009273" cy="21897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Как классный руководитель может использовать ресурс родительской общественности при проведении занятий «Разговор о важном»?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0422" y="1730942"/>
            <a:ext cx="713294" cy="792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00" y="4139631"/>
            <a:ext cx="713294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7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990" y="0"/>
            <a:ext cx="69220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3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1380" y="167700"/>
            <a:ext cx="9135774" cy="843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786"/>
              </a:lnSpc>
            </a:pPr>
            <a:r>
              <a:rPr lang="ru-RU" sz="3600" b="1" dirty="0" smtClean="0">
                <a:solidFill>
                  <a:srgbClr val="6A1F5F"/>
                </a:solidFill>
                <a:latin typeface="RCPDNH+Trebuchet MS"/>
                <a:cs typeface="RCPDNH+Trebuchet MS"/>
              </a:rPr>
              <a:t>ВНЕУРОЧНАЯ ДЕЯТЕЛЬНОСТЬ :</a:t>
            </a:r>
            <a:r>
              <a:rPr lang="ru-RU" sz="3600" b="1" spc="11" dirty="0" smtClean="0">
                <a:solidFill>
                  <a:srgbClr val="6A1F5F"/>
                </a:solidFill>
                <a:latin typeface="RCPDNH+Trebuchet MS"/>
                <a:cs typeface="RCPDNH+Trebuchet MS"/>
              </a:rPr>
              <a:t> </a:t>
            </a:r>
          </a:p>
          <a:p>
            <a:pPr algn="ctr">
              <a:lnSpc>
                <a:spcPts val="2786"/>
              </a:lnSpc>
            </a:pPr>
            <a:r>
              <a:rPr lang="ru-RU" sz="3600" b="1" spc="11" dirty="0" smtClean="0">
                <a:solidFill>
                  <a:srgbClr val="6A1F5F"/>
                </a:solidFill>
                <a:latin typeface="RCPDNH+Trebuchet MS"/>
                <a:cs typeface="DATVDL+Trebuchet MS"/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  <a:latin typeface="DATVDL+Trebuchet MS"/>
                <a:cs typeface="DATVDL+Trebuchet MS"/>
              </a:rPr>
              <a:t>10 </a:t>
            </a:r>
            <a:r>
              <a:rPr lang="ru-RU" sz="3600" b="1" dirty="0" smtClean="0">
                <a:solidFill>
                  <a:srgbClr val="0070C0"/>
                </a:solidFill>
                <a:latin typeface="RCPDNH+Trebuchet MS"/>
                <a:cs typeface="RCPDNH+Trebuchet MS"/>
              </a:rPr>
              <a:t>часов</a:t>
            </a:r>
            <a:r>
              <a:rPr lang="ru-RU" sz="3600" b="1" spc="-13" dirty="0" smtClean="0">
                <a:solidFill>
                  <a:srgbClr val="0070C0"/>
                </a:solidFill>
                <a:latin typeface="RCPDNH+Trebuchet MS"/>
                <a:cs typeface="RCPDNH+Trebuchet MS"/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  <a:latin typeface="RCPDNH+Trebuchet MS"/>
                <a:cs typeface="RCPDNH+Trebuchet MS"/>
              </a:rPr>
              <a:t>в неделю</a:t>
            </a:r>
            <a:endParaRPr lang="ru-RU" sz="3600" b="1" dirty="0">
              <a:solidFill>
                <a:srgbClr val="0070C0"/>
              </a:solidFill>
              <a:latin typeface="RCPDNH+Trebuchet MS"/>
              <a:cs typeface="RCPDNH+Trebuchet M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14901" y="1031507"/>
          <a:ext cx="10372671" cy="56535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03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9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588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час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Классный час «Разговор о важном»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(цикл</a:t>
                      </a:r>
                      <a:r>
                        <a:rPr lang="ru-RU" sz="1800" b="1" spc="-2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800" b="1" spc="-2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часов</a:t>
                      </a:r>
                      <a:r>
                        <a:rPr lang="ru-RU" sz="1800" b="1" spc="437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</a:t>
                      </a:r>
                      <a:r>
                        <a:rPr lang="ru-RU" sz="1800" b="1" spc="-13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обучающихся</a:t>
                      </a:r>
                      <a:r>
                        <a:rPr lang="ru-RU" sz="1800" b="1" spc="-29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spc="13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-2,</a:t>
                      </a:r>
                      <a:r>
                        <a:rPr lang="ru-RU" sz="1800" b="1" spc="-18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5-9,10-11</a:t>
                      </a:r>
                      <a:r>
                        <a:rPr lang="ru-RU" sz="1800" b="1" spc="-4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800" b="1" spc="-26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802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часа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Дополнительное изучение учебных предметов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(углубленное изучение учебных предметов, организация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учебно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исследовательской и проектной деятельности, модули по краеведению и др.)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Занятие с детьми,</a:t>
                      </a:r>
                      <a:r>
                        <a:rPr lang="ru-RU" sz="1800" b="1" spc="-38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испытывающими</a:t>
                      </a:r>
                      <a:r>
                        <a:rPr lang="ru-RU" sz="1800" b="1" spc="-29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трудности</a:t>
                      </a:r>
                      <a:r>
                        <a:rPr lang="ru-RU" sz="1800" b="1" spc="-28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800" b="1" spc="-13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обучении.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7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час</a:t>
                      </a:r>
                    </a:p>
                    <a:p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</a:t>
                      </a:r>
                      <a:r>
                        <a:rPr lang="ru-RU" sz="1800" b="1" spc="-47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функциональной</a:t>
                      </a:r>
                      <a:r>
                        <a:rPr lang="ru-RU" sz="1800" b="1" spc="-47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грамотности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01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час</a:t>
                      </a:r>
                    </a:p>
                    <a:p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4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Профориентационная</a:t>
                      </a:r>
                      <a:r>
                        <a:rPr lang="ru-RU" sz="1800" b="1" spc="-33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работа</a:t>
                      </a:r>
                      <a:r>
                        <a:rPr lang="ru-RU" sz="1800" b="1" spc="-13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(«Билет</a:t>
                      </a:r>
                      <a:r>
                        <a:rPr lang="ru-RU" sz="1800" b="1" spc="-3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800" b="1" spc="-15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будущее»/</a:t>
                      </a:r>
                      <a:r>
                        <a:rPr lang="ru-RU" sz="1800" b="1" spc="-15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предпринимательство/</a:t>
                      </a:r>
                      <a:r>
                        <a:rPr lang="ru-RU" sz="1800" b="1" spc="-36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финансовая</a:t>
                      </a:r>
                      <a:r>
                        <a:rPr lang="ru-RU" sz="1800" b="1" spc="-28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грамотность/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40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часа</a:t>
                      </a:r>
                    </a:p>
                    <a:p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личности и самореализация обучающихся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(занятия    в хоре, школьном театре, участие в спортивных мероприятиях и др.)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471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часа</a:t>
                      </a:r>
                    </a:p>
                    <a:p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4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Комплекс</a:t>
                      </a:r>
                      <a:r>
                        <a:rPr lang="ru-RU" sz="1800" b="1" spc="-37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воспитательных</a:t>
                      </a:r>
                      <a:r>
                        <a:rPr lang="ru-RU" sz="1800" b="1" spc="-35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мероприятий,</a:t>
                      </a:r>
                      <a:r>
                        <a:rPr lang="ru-RU" sz="1800" b="1" spc="-32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</a:t>
                      </a:r>
                      <a:r>
                        <a:rPr lang="ru-RU" sz="1800" b="1" spc="-2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ученических сообществ,</a:t>
                      </a:r>
                      <a:r>
                        <a:rPr lang="ru-RU" sz="1800" b="1" spc="-33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педагогическая</a:t>
                      </a:r>
                      <a:r>
                        <a:rPr lang="ru-RU" sz="1800" b="1" spc="-22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</a:t>
                      </a:r>
                      <a:r>
                        <a:rPr lang="ru-RU" sz="1800" b="1" spc="-28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обучающихся</a:t>
                      </a:r>
                      <a:r>
                        <a:rPr lang="ru-RU" sz="1800" b="1" spc="-27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обеспечение</a:t>
                      </a:r>
                      <a:r>
                        <a:rPr lang="ru-RU" sz="1800" b="1" spc="-18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их благополучия</a:t>
                      </a:r>
                      <a:r>
                        <a:rPr lang="ru-RU" sz="1800" b="1" spc="-28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пространстве</a:t>
                      </a:r>
                      <a:r>
                        <a:rPr lang="ru-RU" sz="1800" b="1" spc="-3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школе.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59900" y="316804"/>
            <a:ext cx="9089721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71318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spc="-55" dirty="0" smtClean="0">
                <a:solidFill>
                  <a:srgbClr val="000000"/>
                </a:solidFill>
                <a:latin typeface="DHEFPV+Calibri"/>
                <a:cs typeface="DHEFPV+Calibri"/>
              </a:rPr>
              <a:t>«Горячая</a:t>
            </a:r>
            <a:r>
              <a:rPr lang="ru-RU" sz="3200" spc="65" dirty="0" smtClean="0">
                <a:solidFill>
                  <a:srgbClr val="000000"/>
                </a:solidFill>
                <a:latin typeface="DHEFPV+Calibri"/>
                <a:cs typeface="DHEFPV+Calibri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DHEFPV+Calibri"/>
                <a:cs typeface="DHEFPV+Calibri"/>
              </a:rPr>
              <a:t>линия»</a:t>
            </a:r>
          </a:p>
          <a:p>
            <a:pPr>
              <a:lnSpc>
                <a:spcPts val="2929"/>
              </a:lnSpc>
            </a:pPr>
            <a:r>
              <a:rPr lang="ru-RU" b="1" spc="-26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«Горячая</a:t>
            </a:r>
            <a:r>
              <a:rPr lang="ru-RU" b="1" spc="16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линия»</a:t>
            </a:r>
            <a:r>
              <a:rPr lang="ru-RU" b="1" spc="12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lang="ru-RU" b="1" spc="-10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Академии</a:t>
            </a:r>
            <a:r>
              <a:rPr lang="ru-RU" b="1" spc="28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TFSQJ+Calibri Bold"/>
                <a:cs typeface="CTFSQJ+Calibri Bold"/>
              </a:rPr>
              <a:t>Минпросвещения</a:t>
            </a:r>
            <a:r>
              <a:rPr lang="ru-RU" b="1" spc="1077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KCAURV+Calibri Bold"/>
                <a:cs typeface="KCAURV+Calibri Bold"/>
              </a:rPr>
              <a:t>8</a:t>
            </a:r>
            <a:r>
              <a:rPr lang="ru-RU" b="1" spc="-19" dirty="0" smtClean="0">
                <a:solidFill>
                  <a:srgbClr val="002060"/>
                </a:solidFill>
                <a:latin typeface="KCAURV+Calibri Bold"/>
                <a:cs typeface="KCAURV+Calibri Bold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KCAURV+Calibri Bold"/>
                <a:cs typeface="KCAURV+Calibri Bold"/>
              </a:rPr>
              <a:t>(800) 200</a:t>
            </a:r>
            <a:r>
              <a:rPr lang="ru-RU" b="1" spc="-10" dirty="0" smtClean="0">
                <a:solidFill>
                  <a:srgbClr val="002060"/>
                </a:solidFill>
                <a:latin typeface="KCAURV+Calibri Bold"/>
                <a:cs typeface="KCAURV+Calibri Bold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KCAURV+Calibri Bold"/>
                <a:cs typeface="KCAURV+Calibri Bold"/>
              </a:rPr>
              <a:t>91 85</a:t>
            </a:r>
            <a:endParaRPr lang="ru-RU" b="1" dirty="0">
              <a:solidFill>
                <a:srgbClr val="002060"/>
              </a:solidFill>
              <a:latin typeface="KCAURV+Calibri Bold"/>
              <a:cs typeface="KCAURV+Calibri Bold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68679" y="1695561"/>
            <a:ext cx="10304746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46"/>
              </a:lnSpc>
            </a:pPr>
            <a:r>
              <a:rPr lang="ru-RU" b="1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ИРО ЧР</a:t>
            </a:r>
            <a:r>
              <a:rPr lang="ru-RU" b="1" spc="-13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открывается</a:t>
            </a:r>
            <a:r>
              <a:rPr lang="ru-RU" b="1" spc="-30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spc="-20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«Горячая</a:t>
            </a:r>
            <a:r>
              <a:rPr lang="ru-RU" b="1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 линия»</a:t>
            </a:r>
            <a:r>
              <a:rPr lang="ru-RU" b="1" spc="-21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для</a:t>
            </a:r>
            <a:r>
              <a:rPr lang="ru-RU" b="1" spc="-12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классных</a:t>
            </a:r>
            <a:r>
              <a:rPr lang="ru-RU" b="1" spc="-13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руководителей/</a:t>
            </a:r>
          </a:p>
          <a:p>
            <a:pPr marL="34290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зам. директоров</a:t>
            </a:r>
            <a:r>
              <a:rPr lang="ru-RU" b="1" spc="-38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по</a:t>
            </a:r>
            <a:r>
              <a:rPr lang="ru-RU" b="1" spc="-10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ВР</a:t>
            </a:r>
          </a:p>
          <a:p>
            <a:pPr>
              <a:lnSpc>
                <a:spcPts val="2449"/>
              </a:lnSpc>
              <a:spcBef>
                <a:spcPts val="481"/>
              </a:spcBef>
            </a:pPr>
            <a:r>
              <a:rPr lang="ru-RU" b="1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Контакты</a:t>
            </a:r>
            <a:r>
              <a:rPr lang="ru-RU" b="1" dirty="0" smtClean="0">
                <a:solidFill>
                  <a:srgbClr val="002060"/>
                </a:solidFill>
                <a:latin typeface="KCAURV+Calibri Bold"/>
                <a:cs typeface="KCAURV+Calibri Bold"/>
              </a:rPr>
              <a:t>:  </a:t>
            </a:r>
          </a:p>
          <a:p>
            <a:pPr>
              <a:lnSpc>
                <a:spcPts val="2449"/>
              </a:lnSpc>
              <a:spcBef>
                <a:spcPts val="481"/>
              </a:spcBef>
            </a:pPr>
            <a:r>
              <a:rPr lang="ru-RU" b="1" dirty="0" smtClean="0">
                <a:solidFill>
                  <a:srgbClr val="002060"/>
                </a:solidFill>
                <a:latin typeface="KCAURV+Calibri Bold"/>
                <a:cs typeface="KCAURV+Calibri Bold"/>
              </a:rPr>
              <a:t>в августе: </a:t>
            </a:r>
            <a:r>
              <a:rPr lang="ru-RU" b="1" dirty="0" err="1" smtClean="0">
                <a:solidFill>
                  <a:srgbClr val="002060"/>
                </a:solidFill>
                <a:latin typeface="KCAURV+Calibri Bold"/>
                <a:cs typeface="KCAURV+Calibri Bold"/>
              </a:rPr>
              <a:t>Багарова</a:t>
            </a:r>
            <a:r>
              <a:rPr lang="ru-RU" b="1" dirty="0" smtClean="0">
                <a:solidFill>
                  <a:srgbClr val="002060"/>
                </a:solidFill>
                <a:latin typeface="KCAURV+Calibri Bold"/>
                <a:cs typeface="KCAURV+Calibri Bold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KCAURV+Calibri Bold"/>
                <a:cs typeface="KCAURV+Calibri Bold"/>
              </a:rPr>
              <a:t>Милена</a:t>
            </a:r>
            <a:r>
              <a:rPr lang="ru-RU" b="1" dirty="0" smtClean="0">
                <a:solidFill>
                  <a:srgbClr val="002060"/>
                </a:solidFill>
                <a:latin typeface="KCAURV+Calibri Bold"/>
                <a:cs typeface="KCAURV+Calibri Bold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KCAURV+Calibri Bold"/>
                <a:cs typeface="KCAURV+Calibri Bold"/>
              </a:rPr>
              <a:t>Иманпашаевна</a:t>
            </a:r>
            <a:r>
              <a:rPr lang="ru-RU" b="1" dirty="0" smtClean="0">
                <a:solidFill>
                  <a:srgbClr val="002060"/>
                </a:solidFill>
                <a:latin typeface="KCAURV+Calibri Bold"/>
                <a:cs typeface="KCAURV+Calibri Bold"/>
              </a:rPr>
              <a:t> 89287805233</a:t>
            </a:r>
          </a:p>
          <a:p>
            <a:pPr>
              <a:lnSpc>
                <a:spcPts val="2449"/>
              </a:lnSpc>
              <a:spcBef>
                <a:spcPts val="481"/>
              </a:spcBef>
            </a:pPr>
            <a:r>
              <a:rPr lang="ru-RU" b="1" dirty="0" smtClean="0">
                <a:solidFill>
                  <a:srgbClr val="002060"/>
                </a:solidFill>
                <a:latin typeface="KCAURV+Calibri Bold"/>
                <a:cs typeface="KCAURV+Calibri Bold"/>
              </a:rPr>
              <a:t>С сентября </a:t>
            </a:r>
            <a:r>
              <a:rPr lang="ru-RU" b="1" dirty="0" err="1" smtClean="0">
                <a:solidFill>
                  <a:srgbClr val="002060"/>
                </a:solidFill>
                <a:latin typeface="KCAURV+Calibri Bold"/>
                <a:cs typeface="KCAURV+Calibri Bold"/>
              </a:rPr>
              <a:t>Медаева</a:t>
            </a:r>
            <a:r>
              <a:rPr lang="ru-RU" b="1" dirty="0" smtClean="0">
                <a:solidFill>
                  <a:srgbClr val="002060"/>
                </a:solidFill>
                <a:latin typeface="KCAURV+Calibri Bold"/>
                <a:cs typeface="KCAURV+Calibri Bold"/>
              </a:rPr>
              <a:t> Хава </a:t>
            </a:r>
            <a:r>
              <a:rPr lang="ru-RU" b="1" dirty="0" err="1" smtClean="0">
                <a:solidFill>
                  <a:srgbClr val="002060"/>
                </a:solidFill>
                <a:latin typeface="KCAURV+Calibri Bold"/>
                <a:cs typeface="KCAURV+Calibri Bold"/>
              </a:rPr>
              <a:t>Лемиевна</a:t>
            </a:r>
            <a:r>
              <a:rPr lang="ru-RU" b="1" dirty="0" smtClean="0">
                <a:solidFill>
                  <a:srgbClr val="002060"/>
                </a:solidFill>
                <a:latin typeface="KCAURV+Calibri Bold"/>
                <a:cs typeface="KCAURV+Calibri Bold"/>
              </a:rPr>
              <a:t> 89659500650</a:t>
            </a:r>
            <a:endParaRPr lang="ru-RU" b="1" dirty="0">
              <a:solidFill>
                <a:srgbClr val="002060"/>
              </a:solidFill>
              <a:latin typeface="KCAURV+Calibri Bold"/>
              <a:cs typeface="KCAURV+Calibri 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1889" y="4371676"/>
            <a:ext cx="87276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21" dirty="0" err="1" smtClean="0">
                <a:solidFill>
                  <a:srgbClr val="333333"/>
                </a:solidFill>
                <a:latin typeface="DHEFPV+Calibri"/>
                <a:cs typeface="DHEFPV+Calibri"/>
              </a:rPr>
              <a:t>Телеграм</a:t>
            </a:r>
            <a:r>
              <a:rPr lang="ru-RU" b="1" spc="-21" dirty="0" smtClean="0">
                <a:solidFill>
                  <a:srgbClr val="333333"/>
                </a:solidFill>
                <a:latin typeface="DHEFPV+Calibri"/>
                <a:cs typeface="DHEFPV+Calibri"/>
              </a:rPr>
              <a:t> для классных руководителей</a:t>
            </a:r>
            <a:r>
              <a:rPr lang="ru-RU" dirty="0" smtClean="0">
                <a:solidFill>
                  <a:srgbClr val="333333"/>
                </a:solidFill>
                <a:latin typeface="NLINJN+Calibri"/>
                <a:cs typeface="NLINJN+Calibri"/>
              </a:rPr>
              <a:t>:</a:t>
            </a:r>
            <a:r>
              <a:rPr lang="ru-RU" spc="-13" dirty="0" smtClean="0">
                <a:solidFill>
                  <a:srgbClr val="333333"/>
                </a:solidFill>
                <a:latin typeface="NLINJN+Calibri"/>
                <a:cs typeface="NLINJN+Calibri"/>
              </a:rPr>
              <a:t> </a:t>
            </a:r>
            <a:r>
              <a:rPr lang="en-US" dirty="0" smtClean="0">
                <a:hlinkClick r:id="rId3"/>
              </a:rPr>
              <a:t>https://web.telegram.org/z/#-1596030290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1108" y="1005229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21212653">
            <a:off x="2642176" y="2967335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101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 txBox="1"/>
          <p:nvPr/>
        </p:nvSpPr>
        <p:spPr>
          <a:xfrm>
            <a:off x="3057099" y="754292"/>
            <a:ext cx="7383438" cy="5532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90"/>
              </a:lnSpc>
              <a:spcBef>
                <a:spcPts val="0"/>
              </a:spcBef>
              <a:spcAft>
                <a:spcPts val="0"/>
              </a:spcAft>
            </a:pPr>
            <a:endParaRPr lang="ru-RU" sz="1800" b="1" dirty="0" smtClean="0">
              <a:solidFill>
                <a:srgbClr val="4A7693"/>
              </a:solidFill>
              <a:latin typeface="LEFIDD+Trebuchet MS Bold"/>
              <a:cs typeface="LEFIDD+Trebuchet MS Bold"/>
            </a:endParaRPr>
          </a:p>
          <a:p>
            <a:pPr marL="0" marR="0" algn="ctr">
              <a:lnSpc>
                <a:spcPts val="209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mtClean="0">
                <a:solidFill>
                  <a:srgbClr val="002060"/>
                </a:solidFill>
                <a:latin typeface="LEFIDD+Trebuchet MS Bold"/>
                <a:cs typeface="LEFIDD+Trebuchet MS Bold"/>
              </a:rPr>
              <a:t>1</a:t>
            </a:r>
            <a:r>
              <a:rPr sz="2400" b="1" spc="-13" smtClean="0">
                <a:solidFill>
                  <a:srgbClr val="002060"/>
                </a:solidFill>
                <a:latin typeface="LEFIDD+Trebuchet MS Bold"/>
                <a:cs typeface="LEFIDD+Trebuchet MS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KDJRMB+Trebuchet MS Bold"/>
                <a:cs typeface="KDJRMB+Trebuchet MS Bold"/>
              </a:rPr>
              <a:t>РАЗ В НЕДЕЛЮ:</a:t>
            </a:r>
            <a:r>
              <a:rPr sz="2400" b="1" spc="21" dirty="0">
                <a:solidFill>
                  <a:srgbClr val="002060"/>
                </a:solidFill>
                <a:latin typeface="KDJRMB+Trebuchet MS Bold"/>
                <a:cs typeface="KDJRMB+Trebuchet MS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KDJRMB+Trebuchet MS Bold"/>
                <a:cs typeface="KDJRMB+Trebuchet MS Bold"/>
              </a:rPr>
              <a:t>по понедельникам</a:t>
            </a:r>
          </a:p>
        </p:txBody>
      </p:sp>
      <p:sp>
        <p:nvSpPr>
          <p:cNvPr id="4" name="object 5"/>
          <p:cNvSpPr txBox="1"/>
          <p:nvPr/>
        </p:nvSpPr>
        <p:spPr>
          <a:xfrm>
            <a:off x="219015" y="1495335"/>
            <a:ext cx="4768588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C00000"/>
                </a:solidFill>
                <a:latin typeface="CTFSQJ+Calibri Bold"/>
                <a:cs typeface="CTFSQJ+Calibri Bold"/>
              </a:rPr>
              <a:t>ТЕМЫ И</a:t>
            </a:r>
            <a:r>
              <a:rPr sz="1800" b="1" spc="15" dirty="0">
                <a:solidFill>
                  <a:srgbClr val="C00000"/>
                </a:solidFill>
                <a:latin typeface="CTFSQJ+Calibri Bold"/>
                <a:cs typeface="CTFSQJ+Calibri Bold"/>
              </a:rPr>
              <a:t> </a:t>
            </a:r>
            <a:r>
              <a:rPr sz="1800" b="1">
                <a:solidFill>
                  <a:srgbClr val="C00000"/>
                </a:solidFill>
                <a:latin typeface="CTFSQJ+Calibri Bold"/>
                <a:cs typeface="CTFSQJ+Calibri Bold"/>
              </a:rPr>
              <a:t>СОДЕРЖАНИЕ </a:t>
            </a:r>
            <a:r>
              <a:rPr sz="1800" b="1" spc="-10" smtClean="0">
                <a:solidFill>
                  <a:srgbClr val="C00000"/>
                </a:solidFill>
                <a:latin typeface="CTFSQJ+Calibri Bold"/>
                <a:cs typeface="CTFSQJ+Calibri Bold"/>
              </a:rPr>
              <a:t>КЛАССНЫХ</a:t>
            </a:r>
            <a:r>
              <a:rPr lang="ru-RU" sz="1800" b="1" spc="-10" dirty="0" smtClean="0">
                <a:solidFill>
                  <a:srgbClr val="C00000"/>
                </a:solidFill>
                <a:latin typeface="CTFSQJ+Calibri Bold"/>
                <a:cs typeface="CTFSQJ+Calibri Bold"/>
              </a:rPr>
              <a:t>  </a:t>
            </a:r>
            <a:r>
              <a:rPr sz="1800" b="1" spc="-15" smtClean="0">
                <a:solidFill>
                  <a:srgbClr val="C00000"/>
                </a:solidFill>
                <a:latin typeface="CTFSQJ+Calibri Bold"/>
                <a:cs typeface="CTFSQJ+Calibri Bold"/>
              </a:rPr>
              <a:t>ЧАСОВ</a:t>
            </a:r>
            <a:r>
              <a:rPr sz="1800" b="1" spc="25" smtClean="0">
                <a:solidFill>
                  <a:srgbClr val="C00000"/>
                </a:solidFill>
                <a:latin typeface="CTFSQJ+Calibri Bold"/>
                <a:cs typeface="CTFSQJ+Calibri Bold"/>
              </a:rPr>
              <a:t> </a:t>
            </a:r>
            <a:r>
              <a:rPr sz="1800" b="1" spc="-32" dirty="0">
                <a:solidFill>
                  <a:srgbClr val="C00000"/>
                </a:solidFill>
                <a:latin typeface="CTFSQJ+Calibri Bold"/>
                <a:cs typeface="CTFSQJ+Calibri Bold"/>
              </a:rPr>
              <a:t>РАЗРАБАТЫВАЮТСЯ</a:t>
            </a:r>
            <a:r>
              <a:rPr sz="1800" b="1" spc="32" dirty="0">
                <a:solidFill>
                  <a:srgbClr val="C00000"/>
                </a:solidFill>
                <a:latin typeface="CTFSQJ+Calibri Bold"/>
                <a:cs typeface="CTFSQJ+Calibri Bold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TFSQJ+Calibri Bold"/>
                <a:cs typeface="CTFSQJ+Calibri Bold"/>
              </a:rPr>
              <a:t>НА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10" dirty="0">
                <a:solidFill>
                  <a:srgbClr val="C00000"/>
                </a:solidFill>
                <a:latin typeface="CTFSQJ+Calibri Bold"/>
                <a:cs typeface="CTFSQJ+Calibri Bold"/>
              </a:rPr>
              <a:t>ФЕДЕРАЛЬНОМ</a:t>
            </a:r>
            <a:r>
              <a:rPr sz="1800" b="1" spc="17" dirty="0">
                <a:solidFill>
                  <a:srgbClr val="C00000"/>
                </a:solidFill>
                <a:latin typeface="CTFSQJ+Calibri Bold"/>
                <a:cs typeface="CTFSQJ+Calibri Bold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TFSQJ+Calibri Bold"/>
                <a:cs typeface="CTFSQJ+Calibri Bold"/>
              </a:rPr>
              <a:t>УРОВНЕ</a:t>
            </a:r>
          </a:p>
        </p:txBody>
      </p:sp>
      <p:sp>
        <p:nvSpPr>
          <p:cNvPr id="5" name="object 6"/>
          <p:cNvSpPr txBox="1"/>
          <p:nvPr/>
        </p:nvSpPr>
        <p:spPr>
          <a:xfrm>
            <a:off x="5800833" y="1547310"/>
            <a:ext cx="5832482" cy="1692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СОДЕРЖАНИЕ</a:t>
            </a:r>
            <a:r>
              <a:rPr sz="1800" b="1" spc="16" dirty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sz="1800" b="1" spc="-10" dirty="0">
                <a:solidFill>
                  <a:srgbClr val="002060"/>
                </a:solidFill>
                <a:latin typeface="CTFSQJ+Calibri Bold"/>
                <a:cs typeface="CTFSQJ+Calibri Bold"/>
              </a:rPr>
              <a:t>КЛАССНЫХ</a:t>
            </a:r>
            <a:r>
              <a:rPr sz="1800" b="1" spc="16" dirty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sz="1800" b="1" spc="-15" dirty="0">
                <a:solidFill>
                  <a:srgbClr val="002060"/>
                </a:solidFill>
                <a:latin typeface="CTFSQJ+Calibri Bold"/>
                <a:cs typeface="CTFSQJ+Calibri Bold"/>
              </a:rPr>
              <a:t>ЧАСОВ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дополняет</a:t>
            </a:r>
            <a:r>
              <a:rPr sz="1800" b="1" spc="396" dirty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sz="1800" b="1" spc="-20" dirty="0">
                <a:solidFill>
                  <a:srgbClr val="002060"/>
                </a:solidFill>
                <a:latin typeface="CTFSQJ+Calibri Bold"/>
                <a:cs typeface="CTFSQJ+Calibri Bold"/>
              </a:rPr>
              <a:t>ОБРАЗОВАТЕЛЬНАЯ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15" dirty="0">
                <a:solidFill>
                  <a:srgbClr val="002060"/>
                </a:solidFill>
                <a:latin typeface="CTFSQJ+Calibri Bold"/>
                <a:cs typeface="CTFSQJ+Calibri Bold"/>
              </a:rPr>
              <a:t>ОРГАНИЗАЦИЯ</a:t>
            </a:r>
            <a:r>
              <a:rPr sz="1800" b="1" spc="428" dirty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с учетом</a:t>
            </a:r>
            <a:r>
              <a:rPr sz="1800" b="1" spc="390" dirty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традиций </a:t>
            </a:r>
            <a:r>
              <a:rPr sz="1800" b="1" dirty="0">
                <a:solidFill>
                  <a:srgbClr val="002060"/>
                </a:solidFill>
                <a:latin typeface="KCAURV+Calibri Bold"/>
                <a:cs typeface="KCAURV+Calibri Bold"/>
              </a:rPr>
              <a:t>,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13" dirty="0">
                <a:solidFill>
                  <a:srgbClr val="002060"/>
                </a:solidFill>
                <a:latin typeface="CTFSQJ+Calibri Bold"/>
                <a:cs typeface="CTFSQJ+Calibri Bold"/>
              </a:rPr>
              <a:t>культурно</a:t>
            </a:r>
            <a:r>
              <a:rPr sz="1800" b="1" dirty="0">
                <a:solidFill>
                  <a:srgbClr val="002060"/>
                </a:solidFill>
                <a:latin typeface="KCAURV+Calibri Bold"/>
                <a:cs typeface="KCAURV+Calibri Bold"/>
              </a:rPr>
              <a:t>-</a:t>
            </a: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исторической</a:t>
            </a:r>
            <a:r>
              <a:rPr sz="1800" b="1" spc="-24" dirty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среды </a:t>
            </a:r>
            <a:r>
              <a:rPr sz="1800" b="1" dirty="0">
                <a:solidFill>
                  <a:srgbClr val="002060"/>
                </a:solidFill>
                <a:latin typeface="KCAURV+Calibri Bold"/>
                <a:cs typeface="KCAURV+Calibri Bold"/>
              </a:rPr>
              <a:t>,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интересов</a:t>
            </a:r>
            <a:r>
              <a:rPr sz="1800" b="1" spc="-37" dirty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обучающихся и имеющихся</a:t>
            </a:r>
          </a:p>
          <a:p>
            <a:pPr marL="0" marR="0">
              <a:lnSpc>
                <a:spcPts val="2162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проблем</a:t>
            </a:r>
            <a:r>
              <a:rPr sz="1800" b="1" spc="396" dirty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в</a:t>
            </a:r>
            <a:r>
              <a:rPr sz="1800" b="1" spc="10" dirty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конкретном</a:t>
            </a:r>
            <a:r>
              <a:rPr sz="1800" b="1" spc="-20" dirty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классе</a:t>
            </a:r>
            <a:r>
              <a:rPr sz="1800" b="1" spc="-13" dirty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(группе)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" y="2427579"/>
            <a:ext cx="4831306" cy="3744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2197"/>
              </a:lnSpc>
              <a:buFont typeface="Arial" pitchFamily="34" charset="0"/>
              <a:buChar char="•"/>
            </a:pPr>
            <a:r>
              <a:rPr lang="ru-RU" b="1" spc="-27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РАЗРАБОТКА</a:t>
            </a:r>
            <a:r>
              <a:rPr lang="ru-RU" b="1" spc="18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СЦЕНАРНЫХ ПЛАНОВ</a:t>
            </a:r>
            <a:endParaRPr lang="ru-RU" b="1" dirty="0">
              <a:solidFill>
                <a:srgbClr val="002060"/>
              </a:solidFill>
              <a:latin typeface="CTFSQJ+Calibri Bold"/>
              <a:cs typeface="CTFSQJ+Calibri Bold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743202"/>
            <a:ext cx="4844954" cy="31957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2197"/>
              </a:lnSpc>
            </a:pPr>
            <a:r>
              <a:rPr lang="ru-RU" sz="1600" b="1" dirty="0" smtClean="0">
                <a:solidFill>
                  <a:srgbClr val="000000"/>
                </a:solidFill>
                <a:latin typeface="KCAURV+Calibri Bold"/>
                <a:cs typeface="KCAURV+Calibri Bold"/>
              </a:rPr>
              <a:t>1-4 </a:t>
            </a:r>
            <a:r>
              <a:rPr lang="ru-RU" sz="1600" b="1" spc="-15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КЛАССЫ</a:t>
            </a:r>
          </a:p>
          <a:p>
            <a:pPr marL="51816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KCAURV+Calibri Bold"/>
                <a:cs typeface="KCAURV+Calibri Bold"/>
              </a:rPr>
              <a:t>5-</a:t>
            </a:r>
            <a:r>
              <a:rPr lang="ru-RU" sz="1600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6</a:t>
            </a:r>
            <a:r>
              <a:rPr lang="ru-RU" sz="1600" b="1" spc="1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sz="1600" b="1" spc="-15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КЛАССЫ</a:t>
            </a:r>
          </a:p>
          <a:p>
            <a:pPr marL="51816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KCAURV+Calibri Bold"/>
                <a:cs typeface="KCAURV+Calibri Bold"/>
              </a:rPr>
              <a:t>7-</a:t>
            </a:r>
            <a:r>
              <a:rPr lang="ru-RU" sz="1600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9 </a:t>
            </a:r>
            <a:r>
              <a:rPr lang="ru-RU" sz="1600" b="1" spc="-12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КЛАССЫ</a:t>
            </a:r>
          </a:p>
          <a:p>
            <a:pPr marL="51816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KCAURV+Calibri Bold"/>
                <a:cs typeface="KCAURV+Calibri Bold"/>
              </a:rPr>
              <a:t>10-11</a:t>
            </a:r>
            <a:r>
              <a:rPr lang="ru-RU" sz="1600" b="1" spc="12" dirty="0" smtClean="0">
                <a:solidFill>
                  <a:srgbClr val="000000"/>
                </a:solidFill>
                <a:latin typeface="KCAURV+Calibri Bold"/>
                <a:cs typeface="KCAURV+Calibri Bold"/>
              </a:rPr>
              <a:t> </a:t>
            </a:r>
            <a:r>
              <a:rPr lang="ru-RU" sz="1600" b="1" spc="-16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КЛАССЫ</a:t>
            </a:r>
          </a:p>
          <a:p>
            <a:pPr marL="305714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СПО</a:t>
            </a:r>
          </a:p>
          <a:p>
            <a:pPr marL="305714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endParaRPr lang="ru-RU" sz="1600" b="1" dirty="0" smtClean="0">
              <a:solidFill>
                <a:srgbClr val="000000"/>
              </a:solidFill>
              <a:latin typeface="CTFSQJ+Calibri Bold"/>
              <a:cs typeface="CTFSQJ+Calibri Bold"/>
            </a:endParaRPr>
          </a:p>
          <a:p>
            <a:pPr>
              <a:lnSpc>
                <a:spcPts val="2169"/>
              </a:lnSpc>
              <a:buFont typeface="Arial" pitchFamily="34" charset="0"/>
              <a:buChar char="•"/>
            </a:pPr>
            <a:r>
              <a:rPr lang="ru-RU" b="1" spc="-11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ВИЗУАЛИЗИРОВАННЫЙ</a:t>
            </a:r>
            <a:r>
              <a:rPr lang="ru-RU" b="1" spc="26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lang="ru-RU" b="1" spc="-10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КОНТЕНТ</a:t>
            </a:r>
          </a:p>
          <a:p>
            <a:pPr>
              <a:lnSpc>
                <a:spcPts val="2169"/>
              </a:lnSpc>
            </a:pPr>
            <a:endParaRPr lang="ru-RU" b="1" spc="-10" dirty="0" smtClean="0">
              <a:solidFill>
                <a:srgbClr val="002060"/>
              </a:solidFill>
              <a:latin typeface="CTFSQJ+Calibri Bold"/>
              <a:cs typeface="CTFSQJ+Calibri Bold"/>
            </a:endParaRPr>
          </a:p>
          <a:p>
            <a:pPr>
              <a:lnSpc>
                <a:spcPts val="2169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ИНТЕРАКТИВНЫЕ</a:t>
            </a:r>
            <a:r>
              <a:rPr lang="ru-RU" b="1" spc="13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ЗАДАНИЯ</a:t>
            </a:r>
          </a:p>
          <a:p>
            <a:pPr>
              <a:lnSpc>
                <a:spcPts val="2169"/>
              </a:lnSpc>
            </a:pPr>
            <a:endParaRPr lang="ru-RU" b="1" spc="-10" dirty="0" smtClean="0">
              <a:solidFill>
                <a:srgbClr val="002060"/>
              </a:solidFill>
              <a:latin typeface="CTFSQJ+Calibri Bold"/>
              <a:cs typeface="CTFSQJ+Calibri Bold"/>
            </a:endParaRPr>
          </a:p>
          <a:p>
            <a:pPr>
              <a:lnSpc>
                <a:spcPts val="2160"/>
              </a:lnSpc>
            </a:pPr>
            <a:endParaRPr lang="ru-RU" b="1" spc="-12" dirty="0">
              <a:solidFill>
                <a:srgbClr val="000000"/>
              </a:solidFill>
              <a:latin typeface="CTFSQJ+Calibri Bold"/>
              <a:cs typeface="CTFSQJ+Calibri Bold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25018" y="3622626"/>
            <a:ext cx="5148197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2446"/>
              </a:lnSpc>
            </a:pPr>
            <a:r>
              <a:rPr lang="ru-RU" b="1" dirty="0" smtClean="0">
                <a:solidFill>
                  <a:srgbClr val="002060"/>
                </a:solidFill>
                <a:latin typeface="DHEFPV+Calibri"/>
                <a:cs typeface="DHEFPV+Calibri"/>
              </a:rPr>
              <a:t>ОТВЕТСТВЕННЫЙ</a:t>
            </a:r>
            <a:r>
              <a:rPr lang="ru-RU" b="1" spc="-12" dirty="0" smtClean="0">
                <a:solidFill>
                  <a:srgbClr val="002060"/>
                </a:solidFill>
                <a:latin typeface="DHEFPV+Calibri"/>
                <a:cs typeface="DHEFPV+Calibri"/>
              </a:rPr>
              <a:t> </a:t>
            </a:r>
            <a:r>
              <a:rPr lang="ru-RU" b="1" spc="-11" dirty="0" smtClean="0">
                <a:solidFill>
                  <a:srgbClr val="002060"/>
                </a:solidFill>
                <a:latin typeface="DHEFPV+Calibri"/>
                <a:cs typeface="DHEFPV+Calibri"/>
              </a:rPr>
              <a:t>ЗА</a:t>
            </a:r>
            <a:r>
              <a:rPr lang="ru-RU" b="1" spc="19" dirty="0" smtClean="0">
                <a:solidFill>
                  <a:srgbClr val="002060"/>
                </a:solidFill>
                <a:latin typeface="DHEFPV+Calibri"/>
                <a:cs typeface="DHEFPV+Calibri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DHEFPV+Calibri"/>
                <a:cs typeface="DHEFPV+Calibri"/>
              </a:rPr>
              <a:t>ПРОВЕДЕНИЕ</a:t>
            </a:r>
          </a:p>
          <a:p>
            <a:pPr>
              <a:lnSpc>
                <a:spcPts val="2400"/>
              </a:lnSpc>
            </a:pPr>
            <a:r>
              <a:rPr lang="ru-RU" b="1" dirty="0" smtClean="0">
                <a:solidFill>
                  <a:srgbClr val="002060"/>
                </a:solidFill>
                <a:latin typeface="DHEFPV+Calibri"/>
                <a:cs typeface="DHEFPV+Calibri"/>
              </a:rPr>
              <a:t>КЛАССНЫХ </a:t>
            </a:r>
            <a:r>
              <a:rPr lang="ru-RU" b="1" spc="-11" dirty="0" smtClean="0">
                <a:solidFill>
                  <a:srgbClr val="002060"/>
                </a:solidFill>
                <a:latin typeface="DHEFPV+Calibri"/>
                <a:cs typeface="DHEFPV+Calibri"/>
              </a:rPr>
              <a:t>ЧАСОВ</a:t>
            </a:r>
            <a:r>
              <a:rPr lang="ru-RU" b="1" dirty="0" smtClean="0">
                <a:solidFill>
                  <a:srgbClr val="002060"/>
                </a:solidFill>
                <a:latin typeface="DHEFPV+Calibri"/>
                <a:cs typeface="DHEFPV+Calibri"/>
              </a:rPr>
              <a:t> – КЛАСCНЫЙ</a:t>
            </a:r>
          </a:p>
          <a:p>
            <a:pPr>
              <a:lnSpc>
                <a:spcPts val="2401"/>
              </a:lnSpc>
            </a:pPr>
            <a:r>
              <a:rPr lang="ru-RU" b="1" dirty="0" smtClean="0">
                <a:solidFill>
                  <a:srgbClr val="002060"/>
                </a:solidFill>
                <a:latin typeface="DHEFPV+Calibri"/>
                <a:cs typeface="DHEFPV+Calibri"/>
              </a:rPr>
              <a:t>РУКОВОДИТЕЛЬ</a:t>
            </a:r>
            <a:r>
              <a:rPr lang="ru-RU" b="1" spc="-32" dirty="0" smtClean="0">
                <a:solidFill>
                  <a:srgbClr val="002060"/>
                </a:solidFill>
                <a:latin typeface="DHEFPV+Calibri"/>
                <a:cs typeface="DHEFPV+Calibri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DHEFPV+Calibri"/>
                <a:cs typeface="DHEFPV+Calibri"/>
              </a:rPr>
              <a:t>(куратор)</a:t>
            </a:r>
            <a:endParaRPr lang="ru-RU" b="1" dirty="0">
              <a:solidFill>
                <a:srgbClr val="002060"/>
              </a:solidFill>
              <a:latin typeface="DHEFPV+Calibri"/>
              <a:cs typeface="DHEFPV+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4695" y="5925940"/>
            <a:ext cx="11564266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97"/>
              </a:lnSpc>
            </a:pPr>
            <a:r>
              <a:rPr lang="ru-RU" sz="2000" b="1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ПО</a:t>
            </a:r>
            <a:r>
              <a:rPr lang="ru-RU" sz="2000" b="1" spc="28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 </a:t>
            </a:r>
            <a:r>
              <a:rPr lang="ru-RU" sz="2000" b="1" spc="-30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ИТОГАМ</a:t>
            </a:r>
            <a:r>
              <a:rPr lang="ru-RU" sz="2000" b="1" spc="475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 </a:t>
            </a:r>
            <a:r>
              <a:rPr lang="ru-RU" sz="2000" b="1" spc="-17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КАЖДОГО</a:t>
            </a:r>
            <a:r>
              <a:rPr lang="ru-RU" sz="2000" b="1" spc="38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 </a:t>
            </a:r>
            <a:r>
              <a:rPr lang="ru-RU" sz="2000" b="1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ЗАНЯТИЯ </a:t>
            </a:r>
            <a:r>
              <a:rPr lang="ru-RU" sz="2000" b="1" spc="-19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ФОРМУЛИРУЮТСЯ</a:t>
            </a:r>
            <a:r>
              <a:rPr lang="ru-RU" sz="2000" b="1" spc="467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 </a:t>
            </a:r>
            <a:r>
              <a:rPr lang="ru-RU" sz="2000" b="1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ВОПРОСЫ</a:t>
            </a:r>
            <a:r>
              <a:rPr lang="ru-RU" sz="2000" b="1" spc="17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 </a:t>
            </a:r>
            <a:r>
              <a:rPr lang="ru-RU" sz="2000" b="1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И</a:t>
            </a:r>
            <a:r>
              <a:rPr lang="ru-RU" sz="2000" b="1" spc="15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 </a:t>
            </a:r>
            <a:r>
              <a:rPr lang="ru-RU" sz="2000" b="1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ЗАДАНИЯ ДЛЯ   </a:t>
            </a:r>
            <a:r>
              <a:rPr lang="ru-RU" sz="2000" b="1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ОБСУЖДЕНИЯ С</a:t>
            </a:r>
            <a:r>
              <a:rPr lang="ru-RU" sz="2000" b="1" spc="18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 </a:t>
            </a:r>
            <a:r>
              <a:rPr lang="ru-RU" sz="2000" b="1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РОДИТЕЛЯМИ</a:t>
            </a:r>
            <a:endParaRPr lang="ru-RU" sz="2000" b="1" dirty="0">
              <a:solidFill>
                <a:srgbClr val="800000"/>
              </a:solidFill>
              <a:latin typeface="CTFSQJ+Calibri Bold"/>
              <a:cs typeface="CTFSQJ+Calibri Bold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3963" y="3819689"/>
            <a:ext cx="854573" cy="71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Овал 11"/>
          <p:cNvSpPr/>
          <p:nvPr/>
        </p:nvSpPr>
        <p:spPr>
          <a:xfrm>
            <a:off x="2183643" y="0"/>
            <a:ext cx="9416954" cy="846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597"/>
              </a:lnSpc>
            </a:pPr>
            <a:r>
              <a:rPr lang="ru-RU" b="1" dirty="0" smtClean="0">
                <a:solidFill>
                  <a:srgbClr val="6A1F5F"/>
                </a:solidFill>
                <a:latin typeface="KDJRMB+Trebuchet MS Bold"/>
                <a:cs typeface="KDJRMB+Trebuchet MS Bold"/>
              </a:rPr>
              <a:t>РАЗГОВОР О ВАЖНОМ</a:t>
            </a:r>
            <a:r>
              <a:rPr lang="ru-RU" sz="2000" b="1" dirty="0" smtClean="0">
                <a:solidFill>
                  <a:srgbClr val="6A1F5F"/>
                </a:solidFill>
                <a:latin typeface="LEFIDD+Trebuchet MS Bold"/>
                <a:cs typeface="LEFIDD+Trebuchet MS Bold"/>
              </a:rPr>
              <a:t>.</a:t>
            </a:r>
            <a:r>
              <a:rPr lang="ru-RU" sz="2000" b="1" spc="-20" dirty="0" smtClean="0">
                <a:solidFill>
                  <a:srgbClr val="6A1F5F"/>
                </a:solidFill>
                <a:latin typeface="LEFIDD+Trebuchet MS Bold"/>
                <a:cs typeface="LEFIDD+Trebuchet MS Bold"/>
              </a:rPr>
              <a:t> </a:t>
            </a:r>
            <a:r>
              <a:rPr lang="ru-RU" b="1" dirty="0" smtClean="0">
                <a:solidFill>
                  <a:srgbClr val="6A1F5F"/>
                </a:solidFill>
                <a:latin typeface="JAVNVL+Times New Roman Bold"/>
                <a:cs typeface="JAVNVL+Times New Roman Bold"/>
              </a:rPr>
              <a:t>Ц</a:t>
            </a:r>
            <a:r>
              <a:rPr lang="ru-RU" b="1" dirty="0" smtClean="0">
                <a:solidFill>
                  <a:srgbClr val="000000"/>
                </a:solidFill>
                <a:latin typeface="JAVNVL+Times New Roman Bold"/>
                <a:cs typeface="JAVNVL+Times New Roman Bold"/>
              </a:rPr>
              <a:t>икл классных </a:t>
            </a:r>
            <a:r>
              <a:rPr lang="ru-RU" b="1" spc="-10" dirty="0" smtClean="0">
                <a:solidFill>
                  <a:srgbClr val="000000"/>
                </a:solidFill>
                <a:latin typeface="JAVNVL+Times New Roman Bold"/>
                <a:cs typeface="JAVNVL+Times New Roman Bold"/>
              </a:rPr>
              <a:t>часов</a:t>
            </a:r>
            <a:r>
              <a:rPr lang="ru-RU" dirty="0" smtClean="0">
                <a:solidFill>
                  <a:srgbClr val="000000"/>
                </a:solidFill>
                <a:latin typeface="JUTVVU+Times New Roman"/>
                <a:cs typeface="JUTVVU+Times New Roman"/>
              </a:rPr>
              <a:t>.</a:t>
            </a:r>
            <a:endParaRPr lang="ru-RU" dirty="0">
              <a:solidFill>
                <a:srgbClr val="000000"/>
              </a:solidFill>
              <a:latin typeface="JUTVVU+Times New Roman"/>
              <a:cs typeface="JUTVVU+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9381" y="0"/>
            <a:ext cx="80751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РАЗГОВОР О ВАЖНОМ</a:t>
            </a: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Цикл классных часов</a:t>
            </a:r>
            <a:endParaRPr lang="ru-RU" dirty="0"/>
          </a:p>
        </p:txBody>
      </p:sp>
      <p:sp>
        <p:nvSpPr>
          <p:cNvPr id="4" name="Объект 4"/>
          <p:cNvSpPr txBox="1">
            <a:spLocks/>
          </p:cNvSpPr>
          <p:nvPr/>
        </p:nvSpPr>
        <p:spPr>
          <a:xfrm>
            <a:off x="551143" y="764275"/>
            <a:ext cx="5361141" cy="58494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ПАТРИОТИЧЕСКОЕ И ГРАЖДАНСКОЕ ВОСПИТАНИЕ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Что мы Родиной зовём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Есть такая профессия – Родину защищать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Герои мирной жизни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Российские Кулибины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Голубь мира – история символа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Мужественные профессии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Культура каждого народа неповторима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Рекорды России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Мы — одна страна!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Ежедневный подвиг учителя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• Языки и культура народов России: единство в разнообразии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«Может собственных Платонов и быстрых разумом Невтонов российская земля рождать…»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СОХРАНИМ НАШУ ПЛАНЕТУ ЗЕМЛЯ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Разрушаем планету – разрушаем себя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Заповедники России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6137753" y="791569"/>
            <a:ext cx="5461348" cy="58534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 ДОБРЫХ ЧУВСТВАХ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1" i="0" u="sng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Мудрое слово Древней Руси: час русской культуры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• Доброта - дорога к миру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За правое дело стой смело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Семейные ценности и традиции разных народов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Народная сказка как выражение народной мудрости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Один час моей жизни: что я могу сделать для себя и для других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ЧЕЛОВЕК В СОВРЕМЕННОМ МИРЕ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Личное пространство человека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• Ценники и ценности: что не так в обществе потребления?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• «Каждый думает о том, как изменить мир, но никто не думает о том, как изменить себя…»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«Жить — значит действовать»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«Зелёные» привычки»: сохраним планету для будущих поколений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Цифровое будущее: возможности и риски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УИЗА\Desktop\скрин\Скриншот 13-07-2022 1446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9974" y="162838"/>
            <a:ext cx="10571966" cy="6695162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УИЗА\Desktop\скрин\Скриншот 13-07-2022 1449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50729"/>
            <a:ext cx="11085534" cy="6507271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УИЗА\Desktop\скрин\Скриншот 13-07-2022 145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2707" y="0"/>
            <a:ext cx="10889293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ЛУИЗА\Desktop\скрин\Скриншот 13-07-2022 1451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5441" y="263047"/>
            <a:ext cx="10609545" cy="638827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B2E389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2222</TotalTime>
  <Words>1974</Words>
  <Application>Microsoft Office PowerPoint</Application>
  <PresentationFormat>Широкоэкранный</PresentationFormat>
  <Paragraphs>198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9" baseType="lpstr">
      <vt:lpstr>Arial</vt:lpstr>
      <vt:lpstr>Calibri</vt:lpstr>
      <vt:lpstr>Calibri Light</vt:lpstr>
      <vt:lpstr>CTFSQJ+Calibri Bold</vt:lpstr>
      <vt:lpstr>DATVDL+Trebuchet MS</vt:lpstr>
      <vt:lpstr>DHEFPV+Calibri</vt:lpstr>
      <vt:lpstr>EDLEKP+Calibri Italic</vt:lpstr>
      <vt:lpstr>JAVNVL+Times New Roman Bold</vt:lpstr>
      <vt:lpstr>JUTVVU+Times New Roman</vt:lpstr>
      <vt:lpstr>KCAURV+Calibri Bold</vt:lpstr>
      <vt:lpstr>KDJRMB+Trebuchet MS Bold</vt:lpstr>
      <vt:lpstr>LEFIDD+Trebuchet MS Bold</vt:lpstr>
      <vt:lpstr>NLINJN+Calibri</vt:lpstr>
      <vt:lpstr>RCPDNH+Trebuchet MS</vt:lpstr>
      <vt:lpstr>Times New Roman</vt:lpstr>
      <vt:lpstr>VBKDQN+Arial Bold</vt:lpstr>
      <vt:lpstr>VIGSEQ+Calibri Italic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КАСКАДНАЯ МОДЕЛЬ  реализации «Классного марафона»  в рамках проекта «Разговоры о важном»  </vt:lpstr>
      <vt:lpstr>В модели  определены все ступени для обучения и проработки практических заданий «Классного марафона»: региональный, муниципальный и институциональный (школьный)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1111212</cp:lastModifiedBy>
  <cp:revision>193</cp:revision>
  <cp:lastPrinted>2021-04-27T10:35:38Z</cp:lastPrinted>
  <dcterms:created xsi:type="dcterms:W3CDTF">2021-04-21T09:42:40Z</dcterms:created>
  <dcterms:modified xsi:type="dcterms:W3CDTF">2022-07-30T18:10:46Z</dcterms:modified>
</cp:coreProperties>
</file>